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p62_notesSlide1.xml"/>
  <Override ContentType="application/vnd.openxmlformats-officedocument.presentationml.notesSlide+xml" PartName="/ppt/notesSlides/p63_notesSlide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4.xml"/>
  <Override ContentType="application/vnd.openxmlformats-officedocument.presentationml.slide+xml" PartName="/ppt/slides/p60_slide1.xml"/>
  <Override ContentType="application/vnd.openxmlformats-officedocument.presentationml.slide+xml" PartName="/ppt/slides/p61_slide1.xml"/>
  <Override ContentType="application/vnd.openxmlformats-officedocument.presentationml.slide+xml" PartName="/ppt/slides/p61_slide2.xml"/>
  <Override ContentType="application/vnd.openxmlformats-officedocument.presentationml.slide+xml" PartName="/ppt/slides/p61_slide3.xml"/>
  <Override ContentType="application/vnd.openxmlformats-officedocument.presentationml.slide+xml" PartName="/ppt/slides/p61_slide4.xml"/>
  <Override ContentType="application/vnd.openxmlformats-officedocument.presentationml.slide+xml" PartName="/ppt/slides/p61_slide5.xml"/>
  <Override ContentType="application/vnd.openxmlformats-officedocument.presentationml.slide+xml" PartName="/ppt/slides/p61_slide6.xml"/>
  <Override ContentType="application/vnd.openxmlformats-officedocument.presentationml.slide+xml" PartName="/ppt/slides/p61_slide7.xml"/>
  <Override ContentType="application/vnd.openxmlformats-officedocument.presentationml.slide+xml" PartName="/ppt/slides/p62_slide1.xml"/>
  <Override ContentType="application/vnd.openxmlformats-officedocument.presentationml.slide+xml" PartName="/ppt/slides/p62_slide10.xml"/>
  <Override ContentType="application/vnd.openxmlformats-officedocument.presentationml.slide+xml" PartName="/ppt/slides/p62_slide11.xml"/>
  <Override ContentType="application/vnd.openxmlformats-officedocument.presentationml.slide+xml" PartName="/ppt/slides/p62_slide12.xml"/>
  <Override ContentType="application/vnd.openxmlformats-officedocument.presentationml.slide+xml" PartName="/ppt/slides/p62_slide13.xml"/>
  <Override ContentType="application/vnd.openxmlformats-officedocument.presentationml.slide+xml" PartName="/ppt/slides/p62_slide14.xml"/>
  <Override ContentType="application/vnd.openxmlformats-officedocument.presentationml.slide+xml" PartName="/ppt/slides/p62_slide15.xml"/>
  <Override ContentType="application/vnd.openxmlformats-officedocument.presentationml.slide+xml" PartName="/ppt/slides/p62_slide16.xml"/>
  <Override ContentType="application/vnd.openxmlformats-officedocument.presentationml.slide+xml" PartName="/ppt/slides/p62_slide2.xml"/>
  <Override ContentType="application/vnd.openxmlformats-officedocument.presentationml.slide+xml" PartName="/ppt/slides/p62_slide3.xml"/>
  <Override ContentType="application/vnd.openxmlformats-officedocument.presentationml.slide+xml" PartName="/ppt/slides/p62_slide4.xml"/>
  <Override ContentType="application/vnd.openxmlformats-officedocument.presentationml.slide+xml" PartName="/ppt/slides/p62_slide5.xml"/>
  <Override ContentType="application/vnd.openxmlformats-officedocument.presentationml.slide+xml" PartName="/ppt/slides/p62_slide6.xml"/>
  <Override ContentType="application/vnd.openxmlformats-officedocument.presentationml.slide+xml" PartName="/ppt/slides/p62_slide7.xml"/>
  <Override ContentType="application/vnd.openxmlformats-officedocument.presentationml.slide+xml" PartName="/ppt/slides/p62_slide8.xml"/>
  <Override ContentType="application/vnd.openxmlformats-officedocument.presentationml.slide+xml" PartName="/ppt/slides/p62_slide9.xml"/>
  <Override ContentType="application/vnd.openxmlformats-officedocument.presentationml.slide+xml" PartName="/ppt/slides/p63_slide1.xml"/>
  <Override ContentType="application/vnd.openxmlformats-officedocument.presentationml.slide+xml" PartName="/ppt/slides/p63_slide10.xml"/>
  <Override ContentType="application/vnd.openxmlformats-officedocument.presentationml.slide+xml" PartName="/ppt/slides/p63_slide11.xml"/>
  <Override ContentType="application/vnd.openxmlformats-officedocument.presentationml.slide+xml" PartName="/ppt/slides/p63_slide12.xml"/>
  <Override ContentType="application/vnd.openxmlformats-officedocument.presentationml.slide+xml" PartName="/ppt/slides/p63_slide13.xml"/>
  <Override ContentType="application/vnd.openxmlformats-officedocument.presentationml.slide+xml" PartName="/ppt/slides/p63_slide14.xml"/>
  <Override ContentType="application/vnd.openxmlformats-officedocument.presentationml.slide+xml" PartName="/ppt/slides/p63_slide15.xml"/>
  <Override ContentType="application/vnd.openxmlformats-officedocument.presentationml.slide+xml" PartName="/ppt/slides/p63_slide16.xml"/>
  <Override ContentType="application/vnd.openxmlformats-officedocument.presentationml.slide+xml" PartName="/ppt/slides/p63_slide17.xml"/>
  <Override ContentType="application/vnd.openxmlformats-officedocument.presentationml.slide+xml" PartName="/ppt/slides/p63_slide18.xml"/>
  <Override ContentType="application/vnd.openxmlformats-officedocument.presentationml.slide+xml" PartName="/ppt/slides/p63_slide2.xml"/>
  <Override ContentType="application/vnd.openxmlformats-officedocument.presentationml.slide+xml" PartName="/ppt/slides/p63_slide3.xml"/>
  <Override ContentType="application/vnd.openxmlformats-officedocument.presentationml.slide+xml" PartName="/ppt/slides/p63_slide4.xml"/>
  <Override ContentType="application/vnd.openxmlformats-officedocument.presentationml.slide+xml" PartName="/ppt/slides/p63_slide5.xml"/>
  <Override ContentType="application/vnd.openxmlformats-officedocument.presentationml.slide+xml" PartName="/ppt/slides/p63_slide6.xml"/>
  <Override ContentType="application/vnd.openxmlformats-officedocument.presentationml.slide+xml" PartName="/ppt/slides/p63_slide7.xml"/>
  <Override ContentType="application/vnd.openxmlformats-officedocument.presentationml.slide+xml" PartName="/ppt/slides/p63_slide8.xml"/>
  <Override ContentType="application/vnd.openxmlformats-officedocument.presentationml.slide+xml" PartName="/ppt/slides/p63_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12.xml"/>
  <Override ContentType="application/vnd.openxmlformats-officedocument.theme+xml" PartName="/ppt/theme/theme13.xml"/>
  <Override ContentType="application/vnd.openxmlformats-officedocument.theme+xml" PartName="/ppt/theme/theme14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
<Relationships xmlns="http://schemas.openxmlformats.org/package/2006/relationships">
    <Relationship Target="ppt/presentation.xml" Type="http://schemas.openxmlformats.org/officeDocument/2006/relationships/officeDocument" Id="rId1"/>
    <Relationship Target="docProps/thumbnail.jpeg" Type="http://schemas.openxmlformats.org/package/2006/relationships/metadata/thumbnail" Id="rId2"/>
    <Relationship Target="docProps/core.xml" Type="http://schemas.openxmlformats.org/package/2006/relationships/metadata/core-properties" Id="rId3"/>
    <Relationship Target="docProps/app.xml" Type="http://schemas.openxmlformats.org/officeDocument/2006/relationships/extended-properties" Id="rId4"/>
</Relationships>
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saveSubsetFonts="true">
  <p:sldMasterIdLst>
    <p:sldMasterId id="2147483648" r:id="rId1"/>
    <p:sldMasterId id="3693326298" r:id="rId10"/>
    <p:sldMasterId id="3808763002" r:id="rId18"/>
    <p:sldMasterId id="3998734691" r:id="rId35"/>
  </p:sldMasterIdLst>
  <p:notesMasterIdLst>
    <p:notesMasterId r:id="rId2"/>
  </p:notesMasterIdLst>
  <p:sldIdLst>
    <p:sldId id="1151498126" r:id="rId8"/>
    <p:sldId id="383613868" r:id="rId9"/>
    <p:sldId id="2057287889" r:id="rId11"/>
    <p:sldId id="229151911" r:id="rId12"/>
    <p:sldId id="1627836483" r:id="rId13"/>
    <p:sldId id="1306496617" r:id="rId14"/>
    <p:sldId id="162984917" r:id="rId15"/>
    <p:sldId id="1966964901" r:id="rId16"/>
    <p:sldId id="1584553007" r:id="rId17"/>
    <p:sldId id="1366989568" r:id="rId19"/>
    <p:sldId id="942919602" r:id="rId20"/>
    <p:sldId id="678811862" r:id="rId21"/>
    <p:sldId id="1100470438" r:id="rId22"/>
    <p:sldId id="1937325210" r:id="rId23"/>
    <p:sldId id="1461072501" r:id="rId24"/>
    <p:sldId id="2064437856" r:id="rId25"/>
    <p:sldId id="367657518" r:id="rId26"/>
    <p:sldId id="1508988514" r:id="rId27"/>
    <p:sldId id="1542696454" r:id="rId28"/>
    <p:sldId id="716042804" r:id="rId29"/>
    <p:sldId id="755795488" r:id="rId30"/>
    <p:sldId id="176484854" r:id="rId31"/>
    <p:sldId id="197451481" r:id="rId32"/>
    <p:sldId id="839126297" r:id="rId33"/>
    <p:sldId id="606720669" r:id="rId34"/>
    <p:sldId id="1309454354" r:id="rId36"/>
    <p:sldId id="558183053" r:id="rId37"/>
    <p:sldId id="1863962375" r:id="rId38"/>
    <p:sldId id="290555842" r:id="rId39"/>
    <p:sldId id="1241764627" r:id="rId40"/>
    <p:sldId id="20565863" r:id="rId41"/>
    <p:sldId id="2054013592" r:id="rId42"/>
    <p:sldId id="1617033915" r:id="rId43"/>
    <p:sldId id="1978844369" r:id="rId44"/>
    <p:sldId id="1007404448" r:id="rId45"/>
    <p:sldId id="1316931645" r:id="rId46"/>
    <p:sldId id="1413954575" r:id="rId47"/>
    <p:sldId id="902349234" r:id="rId48"/>
    <p:sldId id="1830147501" r:id="rId49"/>
    <p:sldId id="1673228506" r:id="rId50"/>
    <p:sldId id="714778668" r:id="rId51"/>
    <p:sldId id="295225316" r:id="rId52"/>
  </p:sldIdLst>
  <p:sldSz cx="10680700" cy="7556500"/>
  <p:notesSz cx="6858000" cy="9144000"/>
  <p:defaultTextStyle>
    <a:defPPr>
      <a:defRPr lang="en-US"/>
    </a:defPPr>
    <a:lvl1pPr marL="0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1pPr>
    <a:lvl2pPr marL="521025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2pPr>
    <a:lvl3pPr marL="1042050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3pPr>
    <a:lvl4pPr marL="1563075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4pPr>
    <a:lvl5pPr marL="2084100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5pPr>
    <a:lvl6pPr marL="2605126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6pPr>
    <a:lvl7pPr marL="3126151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7pPr>
    <a:lvl8pPr marL="3647176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8pPr>
    <a:lvl9pPr marL="4168201" algn="l" defTabSz="1042050" rtl="false" eaLnBrk="true" latinLnBrk="false" hangingPunct="true">
      <a:defRPr sz="2051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>
  <p:extLst>
    <p:ext uri="{E76CE94A-603C-4142-B9EB-6D1370010A27}">
      <p14:discardImageEditData val="false"/>
    </p:ext>
    <p:ext uri="{D31A062A-798A-4329-ABDD-BBA856620510}">
      <p14:defaultImageDpi val="220"/>
    </p:ext>
    <p:ext uri="{FD5EFAAD-0ECE-453E-9831-46B23BE46B34}">
      <p15:chartTrackingRefBased val="false"/>
    </p:ext>
  </p:extLst>
</p:presentationPr>
</file>

<file path=ppt/tableStyles.xml><?xml version="1.0" encoding="utf-8"?>
<a:tblStyleLst xmlns:w="http://schemas.openxmlformats.org/wordprocessingml/2006/main" xmlns:m="http://schemas.openxmlformats.org/officeDocument/2006/math" xmlns:w14="http://schemas.microsoft.com/office/word/2010/wordml" xmlns:r="http://schemas.openxmlformats.org/officeDocument/2006/relationships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v="urn:schemas-microsoft-com:vml" xmlns:xvml="urn:schemas-microsoft-com:office:exce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def="{5C22544A-7EE6-4342-B048-85BDC9FD1C3A}"/>
</file>

<file path=ppt/viewProps.xml><?xml version="1.0" encoding="utf-8"?>
<p:viewPr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>
  <p:normalViewPr>
    <p:restoredLeft sz="15610" autoAdjust="false"/>
    <p:restoredTop sz="94625" autoAdjust="false"/>
  </p:normalViewPr>
  <p:slideViewPr>
    <p:cSldViewPr>
      <p:cViewPr varScale="true">
        <p:scale>
          <a:sx n="95" d="100"/>
          <a:sy n="95" d="100"/>
        </p:scale>
        <p:origin x="1608" y="90"/>
      </p:cViewPr>
      <p:guideLst>
        <p:guide orient="horz" pos="2380"/>
        <p:guide pos="33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  <Relationship Target="slideMasters/slideMaster1.xml" Type="http://schemas.openxmlformats.org/officeDocument/2006/relationships/slideMaster" Id="rId1"/>
    <Relationship Target="notesMasters/notesMaster1.xml" Type="http://schemas.openxmlformats.org/officeDocument/2006/relationships/notesMaster" Id="rId2"/>
    <Relationship Target="presProps.xml" Type="http://schemas.openxmlformats.org/officeDocument/2006/relationships/presProps" Id="rId3"/>
    <Relationship Target="viewProps.xml" Type="http://schemas.openxmlformats.org/officeDocument/2006/relationships/viewProps" Id="rId4"/>
    <Relationship Target="theme/theme1.xml" Type="http://schemas.openxmlformats.org/officeDocument/2006/relationships/theme" Id="rId5"/>
    <Relationship Target="tableStyles.xml" Type="http://schemas.openxmlformats.org/officeDocument/2006/relationships/tableStyles" Id="rId6"/>
    <Relationship Target="slides/p60_slide1.xml" Type="http://schemas.openxmlformats.org/officeDocument/2006/relationships/slide" Id="rId8"/>
    <Relationship Target="slides/p61_slide1.xml" Type="http://schemas.openxmlformats.org/officeDocument/2006/relationships/slide" Id="rId9"/>
    <Relationship Target="slideMasters/slideMaster12.xml" Type="http://schemas.openxmlformats.org/officeDocument/2006/relationships/slideMaster" Id="rId10"/>
    <Relationship Target="slides/p61_slide2.xml" Type="http://schemas.openxmlformats.org/officeDocument/2006/relationships/slide" Id="rId11"/>
    <Relationship Target="slides/p61_slide3.xml" Type="http://schemas.openxmlformats.org/officeDocument/2006/relationships/slide" Id="rId12"/>
    <Relationship Target="slides/p61_slide4.xml" Type="http://schemas.openxmlformats.org/officeDocument/2006/relationships/slide" Id="rId13"/>
    <Relationship Target="slides/p61_slide5.xml" Type="http://schemas.openxmlformats.org/officeDocument/2006/relationships/slide" Id="rId14"/>
    <Relationship Target="slides/p61_slide6.xml" Type="http://schemas.openxmlformats.org/officeDocument/2006/relationships/slide" Id="rId15"/>
    <Relationship Target="slides/p61_slide7.xml" Type="http://schemas.openxmlformats.org/officeDocument/2006/relationships/slide" Id="rId16"/>
    <Relationship Target="slides/p62_slide1.xml" Type="http://schemas.openxmlformats.org/officeDocument/2006/relationships/slide" Id="rId17"/>
    <Relationship Target="slideMasters/slideMaster13.xml" Type="http://schemas.openxmlformats.org/officeDocument/2006/relationships/slideMaster" Id="rId18"/>
    <Relationship Target="slides/p62_slide2.xml" Type="http://schemas.openxmlformats.org/officeDocument/2006/relationships/slide" Id="rId19"/>
    <Relationship Target="slides/p62_slide3.xml" Type="http://schemas.openxmlformats.org/officeDocument/2006/relationships/slide" Id="rId20"/>
    <Relationship Target="slides/p62_slide4.xml" Type="http://schemas.openxmlformats.org/officeDocument/2006/relationships/slide" Id="rId21"/>
    <Relationship Target="slides/p62_slide5.xml" Type="http://schemas.openxmlformats.org/officeDocument/2006/relationships/slide" Id="rId22"/>
    <Relationship Target="slides/p62_slide6.xml" Type="http://schemas.openxmlformats.org/officeDocument/2006/relationships/slide" Id="rId23"/>
    <Relationship Target="slides/p62_slide7.xml" Type="http://schemas.openxmlformats.org/officeDocument/2006/relationships/slide" Id="rId24"/>
    <Relationship Target="slides/p62_slide8.xml" Type="http://schemas.openxmlformats.org/officeDocument/2006/relationships/slide" Id="rId25"/>
    <Relationship Target="slides/p62_slide9.xml" Type="http://schemas.openxmlformats.org/officeDocument/2006/relationships/slide" Id="rId26"/>
    <Relationship Target="slides/p62_slide10.xml" Type="http://schemas.openxmlformats.org/officeDocument/2006/relationships/slide" Id="rId27"/>
    <Relationship Target="slides/p62_slide11.xml" Type="http://schemas.openxmlformats.org/officeDocument/2006/relationships/slide" Id="rId28"/>
    <Relationship Target="slides/p62_slide12.xml" Type="http://schemas.openxmlformats.org/officeDocument/2006/relationships/slide" Id="rId29"/>
    <Relationship Target="slides/p62_slide13.xml" Type="http://schemas.openxmlformats.org/officeDocument/2006/relationships/slide" Id="rId30"/>
    <Relationship Target="slides/p62_slide14.xml" Type="http://schemas.openxmlformats.org/officeDocument/2006/relationships/slide" Id="rId31"/>
    <Relationship Target="slides/p62_slide15.xml" Type="http://schemas.openxmlformats.org/officeDocument/2006/relationships/slide" Id="rId32"/>
    <Relationship Target="slides/p62_slide16.xml" Type="http://schemas.openxmlformats.org/officeDocument/2006/relationships/slide" Id="rId33"/>
    <Relationship Target="slides/p63_slide1.xml" Type="http://schemas.openxmlformats.org/officeDocument/2006/relationships/slide" Id="rId34"/>
    <Relationship Target="slideMasters/slideMaster14.xml" Type="http://schemas.openxmlformats.org/officeDocument/2006/relationships/slideMaster" Id="rId35"/>
    <Relationship Target="slides/p63_slide2.xml" Type="http://schemas.openxmlformats.org/officeDocument/2006/relationships/slide" Id="rId36"/>
    <Relationship Target="slides/p63_slide3.xml" Type="http://schemas.openxmlformats.org/officeDocument/2006/relationships/slide" Id="rId37"/>
    <Relationship Target="slides/p63_slide4.xml" Type="http://schemas.openxmlformats.org/officeDocument/2006/relationships/slide" Id="rId38"/>
    <Relationship Target="slides/p63_slide5.xml" Type="http://schemas.openxmlformats.org/officeDocument/2006/relationships/slide" Id="rId39"/>
    <Relationship Target="slides/p63_slide6.xml" Type="http://schemas.openxmlformats.org/officeDocument/2006/relationships/slide" Id="rId40"/>
    <Relationship Target="slides/p63_slide7.xml" Type="http://schemas.openxmlformats.org/officeDocument/2006/relationships/slide" Id="rId41"/>
    <Relationship Target="slides/p63_slide8.xml" Type="http://schemas.openxmlformats.org/officeDocument/2006/relationships/slide" Id="rId42"/>
    <Relationship Target="slides/p63_slide9.xml" Type="http://schemas.openxmlformats.org/officeDocument/2006/relationships/slide" Id="rId43"/>
    <Relationship Target="slides/p63_slide10.xml" Type="http://schemas.openxmlformats.org/officeDocument/2006/relationships/slide" Id="rId44"/>
    <Relationship Target="slides/p63_slide11.xml" Type="http://schemas.openxmlformats.org/officeDocument/2006/relationships/slide" Id="rId45"/>
    <Relationship Target="slides/p63_slide12.xml" Type="http://schemas.openxmlformats.org/officeDocument/2006/relationships/slide" Id="rId46"/>
    <Relationship Target="slides/p63_slide13.xml" Type="http://schemas.openxmlformats.org/officeDocument/2006/relationships/slide" Id="rId47"/>
    <Relationship Target="slides/p63_slide14.xml" Type="http://schemas.openxmlformats.org/officeDocument/2006/relationships/slide" Id="rId48"/>
    <Relationship Target="slides/p63_slide15.xml" Type="http://schemas.openxmlformats.org/officeDocument/2006/relationships/slide" Id="rId49"/>
    <Relationship Target="slides/p63_slide16.xml" Type="http://schemas.openxmlformats.org/officeDocument/2006/relationships/slide" Id="rId50"/>
    <Relationship Target="slides/p63_slide17.xml" Type="http://schemas.openxmlformats.org/officeDocument/2006/relationships/slide" Id="rId51"/>
    <Relationship Target="slides/p63_slide18.xml" Type="http://schemas.openxmlformats.org/officeDocument/2006/relationships/slide" Id="rId52"/>
</Relationships>

</file>

<file path=ppt/notesMasters/_rels/notesMaster1.xml.rels><?xml version="1.0" encoding="UTF-8" standalone="yes"?>
<Relationships xmlns="http://schemas.openxmlformats.org/package/2006/relationships">
    <Relationship Target="../theme/theme2.xml" Type="http://schemas.openxmlformats.org/officeDocument/2006/relationships/theme" Id="rId1"/>
</Relationships>

</file>

<file path=ppt/notesMasters/notesMaster1.xml><?xml version="1.0" encoding="utf-8"?>
<p:notesMaster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false"/>
              <a:t>21.01.2025</a:t>
            </a:fld>
            <a:endParaRPr lang="cs-CZ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2759075" y="512763"/>
            <a:ext cx="36258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false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fals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false"/>
              <a:t>‹Nº›</a:t>
            </a:fld>
            <a:endParaRPr lang="cs-CZ"/>
          </a:p>
        </p:txBody>
      </p:sp>
    </p:spTree>
    <p:extLst>
      <p:ext uri="{BB962C8B-B14F-4D97-AF65-F5344CB8AC3E}">
        <p14:creationId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1pPr>
    <a:lvl2pPr marL="521025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2pPr>
    <a:lvl3pPr marL="1042050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3pPr>
    <a:lvl4pPr marL="1563075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4pPr>
    <a:lvl5pPr marL="2084100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5pPr>
    <a:lvl6pPr marL="2605126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6pPr>
    <a:lvl7pPr marL="3126151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7pPr>
    <a:lvl8pPr marL="3647176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8pPr>
    <a:lvl9pPr marL="4168201" algn="l" defTabSz="1042050" rtl="false" eaLnBrk="true" latinLnBrk="false" hangingPunct="true">
      <a:defRPr sz="13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p62_notesSlide1.xml.rels><?xml version="1.0" encoding="UTF-8" standalone="yes"?>
<Relationships xmlns="http://schemas.openxmlformats.org/package/2006/relationships">
    <Relationship Target="../notesMasters/notesMaster1.xml" Type="http://schemas.openxmlformats.org/officeDocument/2006/relationships/notesMaster" Id="rId1"/>
    <Relationship Target="../slides/p62_slide1.xml" Type="http://schemas.openxmlformats.org/officeDocument/2006/relationships/slide" Id="rId3"/>
</Relationships>

</file>

<file path=ppt/notesSlides/_rels/p63_notesSlide1.xml.rels><?xml version="1.0" encoding="UTF-8" standalone="yes"?>
<Relationships xmlns="http://schemas.openxmlformats.org/package/2006/relationships">
    <Relationship Target="../notesMasters/notesMaster1.xml" Type="http://schemas.openxmlformats.org/officeDocument/2006/relationships/notesMaster" Id="rId1"/>
    <Relationship Target="../slides/p63_slide1.xml" Type="http://schemas.openxmlformats.org/officeDocument/2006/relationships/slide" Id="rId3"/>
</Relationships>

</file>

<file path=ppt/notesSlides/p62_notesSlide1.xml><?xml version="1.0" encoding="utf-8"?>
<p:notes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Marcador de número de diapositiva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cs-CZ" smtClean="false"/>
              <a:t>1</a:t>
            </a:r>
          </a:p>
        </p:txBody>
      </p:sp>
    </p:spTree>
  </p:cSld>
</p:notes>
</file>

<file path=ppt/notesSlides/p63_notesSlide1.xml><?xml version="1.0" encoding="utf-8"?>
<p:notes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Marcador de número de diapositiva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cs-CZ" smtClean="false"/>
              <a:t>1</a:t>
            </a:r>
          </a:p>
        </p:txBody>
      </p:sp>
    </p:spTree>
  </p:cSld>
</p:notes>
</file>

<file path=ppt/slideLayouts/_rels/slideLayout12.xml.rels><?xml version="1.0" encoding="UTF-8" standalone="yes"?>
<Relationships xmlns="http://schemas.openxmlformats.org/package/2006/relationships">
    <Relationship Target="../slideMasters/slideMaster12.xml" Type="http://schemas.openxmlformats.org/officeDocument/2006/relationships/slideMaster" Id="rId2"/>
</Relationships>

</file>

<file path=ppt/slideLayouts/_rels/slideLayout13.xml.rels><?xml version="1.0" encoding="UTF-8" standalone="yes"?>
<Relationships xmlns="http://schemas.openxmlformats.org/package/2006/relationships">
    <Relationship Target="../slideMasters/slideMaster13.xml" Type="http://schemas.openxmlformats.org/officeDocument/2006/relationships/slideMaster" Id="rId2"/>
</Relationships>

</file>

<file path=ppt/slideLayouts/_rels/slideLayout14.xml.rels><?xml version="1.0" encoding="UTF-8" standalone="yes"?>
<Relationships xmlns="http://schemas.openxmlformats.org/package/2006/relationships">
    <Relationship Target="../slideMasters/slideMaster14.xml" Type="http://schemas.openxmlformats.org/officeDocument/2006/relationships/slideMaster" Id="rId2"/>
</Relationships>

</file>

<file path=ppt/slideLayouts/_rels/slideLayout2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slideLayout12.xml><?xml version="1.0" encoding="utf-8"?>
<p:sldLayout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 type="title" preserve="tru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01053" y="2347413"/>
            <a:ext cx="9078595" cy="1619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602105" y="4282016"/>
            <a:ext cx="7476490" cy="19311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2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6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 type="title" preserve="tru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01053" y="2347413"/>
            <a:ext cx="9078595" cy="1619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602105" y="4282016"/>
            <a:ext cx="7476490" cy="19311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2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6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 type="title" preserve="tru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801053" y="2347413"/>
            <a:ext cx="9078595" cy="1619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602105" y="4282016"/>
            <a:ext cx="7476490" cy="19311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2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6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 type="obj" preserve="true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Target="../theme/theme1.xml" Type="http://schemas.openxmlformats.org/officeDocument/2006/relationships/theme" Id="rId12"/>
    <Relationship Target="../slideLayouts/slideLayout2.xml" Type="http://schemas.openxmlformats.org/officeDocument/2006/relationships/slideLayout" Id="rId2"/>
</Relationships>

</file>

<file path=ppt/slideMasters/_rels/slideMaster12.xml.rels><?xml version="1.0" encoding="UTF-8" standalone="yes"?>
<Relationships xmlns="http://schemas.openxmlformats.org/package/2006/relationships">
    <Relationship Target="../theme/theme12.xml" Type="http://schemas.openxmlformats.org/officeDocument/2006/relationships/theme" Id="rId13"/>
    <Relationship Target="../slideLayouts/slideLayout12.xml" Type="http://schemas.openxmlformats.org/officeDocument/2006/relationships/slideLayout" Id="rId14"/>
</Relationships>

</file>

<file path=ppt/slideMasters/_rels/slideMaster13.xml.rels><?xml version="1.0" encoding="UTF-8" standalone="yes"?>
<Relationships xmlns="http://schemas.openxmlformats.org/package/2006/relationships">
    <Relationship Target="../theme/theme13.xml" Type="http://schemas.openxmlformats.org/officeDocument/2006/relationships/theme" Id="rId13"/>
    <Relationship Target="../slideLayouts/slideLayout13.xml" Type="http://schemas.openxmlformats.org/officeDocument/2006/relationships/slideLayout" Id="rId14"/>
</Relationships>

</file>

<file path=ppt/slideMasters/_rels/slideMaster14.xml.rels><?xml version="1.0" encoding="UTF-8" standalone="yes"?>
<Relationships xmlns="http://schemas.openxmlformats.org/package/2006/relationships">
    <Relationship Target="../theme/theme14.xml" Type="http://schemas.openxmlformats.org/officeDocument/2006/relationships/theme" Id="rId13"/>
    <Relationship Target="../slideLayouts/slideLayout14.xml" Type="http://schemas.openxmlformats.org/officeDocument/2006/relationships/slideLayout" Id="rId14"/>
</Relationships>

</file>

<file path=ppt/slideMasters/slideMaster1.xml><?xml version="1.0" encoding="utf-8"?>
<p:sldMaster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534035" y="302610"/>
            <a:ext cx="9612630" cy="1259417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534035" y="1763184"/>
            <a:ext cx="9612630" cy="4986941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534035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649239" y="7003756"/>
            <a:ext cx="3382222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7654502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</p:sldLayoutIdLst>
  <p:txStyles>
    <p:titleStyle>
      <a:lvl1pPr algn="ctr" defTabSz="1007577" rtl="false" eaLnBrk="true" latinLnBrk="false" hangingPunct="true">
        <a:spcBef>
          <a:spcPct val="0"/>
        </a:spcBef>
        <a:buNone/>
        <a:defRPr sz="4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842" indent="-377842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3526" kern="1200">
          <a:solidFill>
            <a:schemeClr val="tx1"/>
          </a:solidFill>
          <a:latin typeface="+mn-lt"/>
          <a:ea typeface="+mn-ea"/>
          <a:cs typeface="+mn-cs"/>
        </a:defRPr>
      </a:lvl1pPr>
      <a:lvl2pPr marL="818657" indent="-314868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3085" kern="1200">
          <a:solidFill>
            <a:schemeClr val="tx1"/>
          </a:solidFill>
          <a:latin typeface="+mn-lt"/>
          <a:ea typeface="+mn-ea"/>
          <a:cs typeface="+mn-cs"/>
        </a:defRPr>
      </a:lvl2pPr>
      <a:lvl3pPr marL="1259472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1763260" indent="-251894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2204" kern="1200">
          <a:solidFill>
            <a:schemeClr val="tx1"/>
          </a:solidFill>
          <a:latin typeface="+mn-lt"/>
          <a:ea typeface="+mn-ea"/>
          <a:cs typeface="+mn-cs"/>
        </a:defRPr>
      </a:lvl4pPr>
      <a:lvl5pPr marL="2267049" indent="-251894" algn="l" defTabSz="1007577" rtl="false" eaLnBrk="true" latinLnBrk="false" hangingPunct="true">
        <a:spcBef>
          <a:spcPct val="20000"/>
        </a:spcBef>
        <a:buFont typeface="Arial" pitchFamily="34" charset="0"/>
        <a:buChar char="»"/>
        <a:defRPr sz="2204" kern="1200">
          <a:solidFill>
            <a:schemeClr val="tx1"/>
          </a:solidFill>
          <a:latin typeface="+mn-lt"/>
          <a:ea typeface="+mn-ea"/>
          <a:cs typeface="+mn-cs"/>
        </a:defRPr>
      </a:lvl5pPr>
      <a:lvl6pPr marL="2770838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6pPr>
      <a:lvl7pPr marL="3274626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7pPr>
      <a:lvl8pPr marL="3778415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8pPr>
      <a:lvl9pPr marL="4282204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534035" y="302610"/>
            <a:ext cx="9612630" cy="1259417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534035" y="1763184"/>
            <a:ext cx="9612630" cy="4986941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534035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649239" y="7003756"/>
            <a:ext cx="3382222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7654502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3113188263" r:id="rId14"/>
  </p:sldLayoutIdLst>
  <p:txStyles>
    <p:titleStyle>
      <a:lvl1pPr algn="ctr" defTabSz="1007577" rtl="false" eaLnBrk="true" latinLnBrk="false" hangingPunct="true">
        <a:spcBef>
          <a:spcPct val="0"/>
        </a:spcBef>
        <a:buNone/>
        <a:defRPr sz="4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842" indent="-377842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3526" kern="1200">
          <a:solidFill>
            <a:schemeClr val="tx1"/>
          </a:solidFill>
          <a:latin typeface="+mn-lt"/>
          <a:ea typeface="+mn-ea"/>
          <a:cs typeface="+mn-cs"/>
        </a:defRPr>
      </a:lvl1pPr>
      <a:lvl2pPr marL="818657" indent="-314868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3085" kern="1200">
          <a:solidFill>
            <a:schemeClr val="tx1"/>
          </a:solidFill>
          <a:latin typeface="+mn-lt"/>
          <a:ea typeface="+mn-ea"/>
          <a:cs typeface="+mn-cs"/>
        </a:defRPr>
      </a:lvl2pPr>
      <a:lvl3pPr marL="1259472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1763260" indent="-251894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2204" kern="1200">
          <a:solidFill>
            <a:schemeClr val="tx1"/>
          </a:solidFill>
          <a:latin typeface="+mn-lt"/>
          <a:ea typeface="+mn-ea"/>
          <a:cs typeface="+mn-cs"/>
        </a:defRPr>
      </a:lvl4pPr>
      <a:lvl5pPr marL="2267049" indent="-251894" algn="l" defTabSz="1007577" rtl="false" eaLnBrk="true" latinLnBrk="false" hangingPunct="true">
        <a:spcBef>
          <a:spcPct val="20000"/>
        </a:spcBef>
        <a:buFont typeface="Arial" pitchFamily="34" charset="0"/>
        <a:buChar char="»"/>
        <a:defRPr sz="2204" kern="1200">
          <a:solidFill>
            <a:schemeClr val="tx1"/>
          </a:solidFill>
          <a:latin typeface="+mn-lt"/>
          <a:ea typeface="+mn-ea"/>
          <a:cs typeface="+mn-cs"/>
        </a:defRPr>
      </a:lvl5pPr>
      <a:lvl6pPr marL="2770838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6pPr>
      <a:lvl7pPr marL="3274626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7pPr>
      <a:lvl8pPr marL="3778415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8pPr>
      <a:lvl9pPr marL="4282204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534035" y="302610"/>
            <a:ext cx="9612630" cy="1259417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534035" y="1763184"/>
            <a:ext cx="9612630" cy="4986941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534035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649239" y="7003756"/>
            <a:ext cx="3382222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7654502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3049364996" r:id="rId14"/>
  </p:sldLayoutIdLst>
  <p:txStyles>
    <p:titleStyle>
      <a:lvl1pPr algn="ctr" defTabSz="1007577" rtl="false" eaLnBrk="true" latinLnBrk="false" hangingPunct="true">
        <a:spcBef>
          <a:spcPct val="0"/>
        </a:spcBef>
        <a:buNone/>
        <a:defRPr sz="4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842" indent="-377842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3526" kern="1200">
          <a:solidFill>
            <a:schemeClr val="tx1"/>
          </a:solidFill>
          <a:latin typeface="+mn-lt"/>
          <a:ea typeface="+mn-ea"/>
          <a:cs typeface="+mn-cs"/>
        </a:defRPr>
      </a:lvl1pPr>
      <a:lvl2pPr marL="818657" indent="-314868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3085" kern="1200">
          <a:solidFill>
            <a:schemeClr val="tx1"/>
          </a:solidFill>
          <a:latin typeface="+mn-lt"/>
          <a:ea typeface="+mn-ea"/>
          <a:cs typeface="+mn-cs"/>
        </a:defRPr>
      </a:lvl2pPr>
      <a:lvl3pPr marL="1259472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1763260" indent="-251894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2204" kern="1200">
          <a:solidFill>
            <a:schemeClr val="tx1"/>
          </a:solidFill>
          <a:latin typeface="+mn-lt"/>
          <a:ea typeface="+mn-ea"/>
          <a:cs typeface="+mn-cs"/>
        </a:defRPr>
      </a:lvl4pPr>
      <a:lvl5pPr marL="2267049" indent="-251894" algn="l" defTabSz="1007577" rtl="false" eaLnBrk="true" latinLnBrk="false" hangingPunct="true">
        <a:spcBef>
          <a:spcPct val="20000"/>
        </a:spcBef>
        <a:buFont typeface="Arial" pitchFamily="34" charset="0"/>
        <a:buChar char="»"/>
        <a:defRPr sz="2204" kern="1200">
          <a:solidFill>
            <a:schemeClr val="tx1"/>
          </a:solidFill>
          <a:latin typeface="+mn-lt"/>
          <a:ea typeface="+mn-ea"/>
          <a:cs typeface="+mn-cs"/>
        </a:defRPr>
      </a:lvl5pPr>
      <a:lvl6pPr marL="2770838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6pPr>
      <a:lvl7pPr marL="3274626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7pPr>
      <a:lvl8pPr marL="3778415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8pPr>
      <a:lvl9pPr marL="4282204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v="urn:schemas-microsoft-com:vml" xmlns:p13cmd="http://schemas.microsoft.com/office/powerpoint/2013/main/command" xmlns:dgm1611="http://schemas.microsoft.com/office/drawing/2016/11/diagram" xmlns:xdr="http://schemas.openxmlformats.org/drawingml/2006/spreadsheetDrawing" xmlns:pic="http://schemas.openxmlformats.org/drawingml/2006/picture" xmlns:wp14="http://schemas.microsoft.com/office/word/2010/wordprocessingDrawing" xmlns:a1611="http://schemas.microsoft.com/office/drawing/2016/11/main" xmlns:a16svg="http://schemas.microsoft.com/office/drawing/2016/SVG/main" xmlns:am3d="http://schemas.microsoft.com/office/drawing/2017/model3d" xmlns:p14="http://schemas.microsoft.com/office/powerpoint/2010/main" xmlns:p16="http://schemas.microsoft.com/office/powerpoint/2015/main" xmlns:p15="http://schemas.microsoft.com/office/powerpoint/2012/main" xmlns:mc="http://schemas.openxmlformats.org/markup-compatibility/2006" xmlns:p159="http://schemas.microsoft.com/office/powerpoint/2015/09/main" xmlns:dgm1612="http://schemas.microsoft.com/office/drawing/2016/12/diagram" xmlns:comp="http://schemas.openxmlformats.org/drawingml/2006/compatibility" xmlns:c173="http://schemas.microsoft.com/office/drawing/2017/03/chart" xmlns:anam3d="http://schemas.microsoft.com/office/drawing/2018/animation/model3d" xmlns:adec="http://schemas.microsoft.com/office/drawing/2017/decorative" xmlns:a18hc="http://schemas.microsoft.com/office/drawing/2018/hyperlinkcolor" xmlns:cdr="http://schemas.openxmlformats.org/drawingml/2006/chartDrawing" xmlns:msink="http://schemas.microsoft.com/ink/2010/main" xmlns:cdr14="http://schemas.microsoft.com/office/drawing/2010/chartDrawing" xmlns:iact="http://schemas.microsoft.com/office/powerpoint/2014/inkAction" xmlns:an18="http://schemas.microsoft.com/office/drawing/2018/animation" xmlns:dsp="http://schemas.microsoft.com/office/drawing/2008/diagram" xmlns:a15="http://schemas.microsoft.com/office/drawing/2012/main" xmlns:a14="http://schemas.microsoft.com/office/drawing/2010/main" xmlns:a13cmd="http://schemas.microsoft.com/office/drawing/2013/main/command" xmlns:c15="http://schemas.microsoft.com/office/drawing/2012/chart" xmlns:c14="http://schemas.microsoft.com/office/drawing/2007/8/2/chart" xmlns:a16="http://schemas.microsoft.com/office/drawing/2014/main" xmlns:c16="http://schemas.microsoft.com/office/drawing/2014/chart" xmlns:dgm="http://schemas.openxmlformats.org/drawingml/2006/diagram" xmlns:psez="http://schemas.microsoft.com/office/powerpoint/2016/sectionzoom" xmlns:thm15="http://schemas.microsoft.com/office/thememl/2012/main" xmlns:we="http://schemas.microsoft.com/office/webextensions/webextension/2010/11" xmlns:p184="http://schemas.microsoft.com/office/powerpoint/2018/4/main" xmlns:ns31="http://www.w3.org/2003/InkML" xmlns:ns30="http://www.w3.org/1998/Math/MathML" xmlns:wp="http://schemas.openxmlformats.org/drawingml/2006/wordprocessingDrawing" xmlns:psuz="http://schemas.microsoft.com/office/powerpoint/2016/summaryzoom" xmlns:dgm14="http://schemas.microsoft.com/office/drawing/2010/diagram" xmlns:c16ac="http://schemas.microsoft.com/office/drawing/2014/chart/ac" xmlns:a="http://schemas.openxmlformats.org/drawingml/2006/main" xmlns:b="http://schemas.openxmlformats.org/officeDocument/2006/bibliography" xmlns:c="http://schemas.openxmlformats.org/drawingml/2006/chart" xmlns:pslz="http://schemas.microsoft.com/office/powerpoint/2016/slidezoom" xmlns:p173="http://schemas.microsoft.com/office/powerpoint/2017/3/main" xmlns:p="http://schemas.openxmlformats.org/presentationml/2006/main" xmlns:cs="http://schemas.microsoft.com/office/drawing/2012/chartStyle" xmlns:r="http://schemas.openxmlformats.org/officeDocument/2006/relationships" xmlns:p166="http://schemas.microsoft.com/office/powerpoint/2016/6/main" xmlns:p1510="http://schemas.microsoft.com/office/powerpoint/2015/10/main" xmlns:p1710="http://schemas.microsoft.com/office/powerpoint/2017/10/main" xmlns:cx="http://schemas.microsoft.com/office/drawing/2014/chartex" xmlns:pic14="http://schemas.microsoft.com/office/drawing/2010/picture" xmlns:lc="http://schemas.openxmlformats.org/drawingml/2006/lockedCanvas" xmlns:wetp="http://schemas.microsoft.com/office/webextensions/taskpanes/2010/1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534035" y="302610"/>
            <a:ext cx="9612630" cy="1259417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534035" y="1763184"/>
            <a:ext cx="9612630" cy="4986941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534035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false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649239" y="7003756"/>
            <a:ext cx="3382222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7654502" y="7003756"/>
            <a:ext cx="2492163" cy="402314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false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3433691616" r:id="rId14"/>
  </p:sldLayoutIdLst>
  <p:txStyles>
    <p:titleStyle>
      <a:lvl1pPr algn="ctr" defTabSz="1007577" rtl="false" eaLnBrk="true" latinLnBrk="false" hangingPunct="true">
        <a:spcBef>
          <a:spcPct val="0"/>
        </a:spcBef>
        <a:buNone/>
        <a:defRPr sz="4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842" indent="-377842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3526" kern="1200">
          <a:solidFill>
            <a:schemeClr val="tx1"/>
          </a:solidFill>
          <a:latin typeface="+mn-lt"/>
          <a:ea typeface="+mn-ea"/>
          <a:cs typeface="+mn-cs"/>
        </a:defRPr>
      </a:lvl1pPr>
      <a:lvl2pPr marL="818657" indent="-314868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3085" kern="1200">
          <a:solidFill>
            <a:schemeClr val="tx1"/>
          </a:solidFill>
          <a:latin typeface="+mn-lt"/>
          <a:ea typeface="+mn-ea"/>
          <a:cs typeface="+mn-cs"/>
        </a:defRPr>
      </a:lvl2pPr>
      <a:lvl3pPr marL="1259472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1763260" indent="-251894" algn="l" defTabSz="1007577" rtl="false" eaLnBrk="true" latinLnBrk="false" hangingPunct="true">
        <a:spcBef>
          <a:spcPct val="20000"/>
        </a:spcBef>
        <a:buFont typeface="Arial" pitchFamily="34" charset="0"/>
        <a:buChar char="–"/>
        <a:defRPr sz="2204" kern="1200">
          <a:solidFill>
            <a:schemeClr val="tx1"/>
          </a:solidFill>
          <a:latin typeface="+mn-lt"/>
          <a:ea typeface="+mn-ea"/>
          <a:cs typeface="+mn-cs"/>
        </a:defRPr>
      </a:lvl4pPr>
      <a:lvl5pPr marL="2267049" indent="-251894" algn="l" defTabSz="1007577" rtl="false" eaLnBrk="true" latinLnBrk="false" hangingPunct="true">
        <a:spcBef>
          <a:spcPct val="20000"/>
        </a:spcBef>
        <a:buFont typeface="Arial" pitchFamily="34" charset="0"/>
        <a:buChar char="»"/>
        <a:defRPr sz="2204" kern="1200">
          <a:solidFill>
            <a:schemeClr val="tx1"/>
          </a:solidFill>
          <a:latin typeface="+mn-lt"/>
          <a:ea typeface="+mn-ea"/>
          <a:cs typeface="+mn-cs"/>
        </a:defRPr>
      </a:lvl5pPr>
      <a:lvl6pPr marL="2770838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6pPr>
      <a:lvl7pPr marL="3274626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7pPr>
      <a:lvl8pPr marL="3778415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8pPr>
      <a:lvl9pPr marL="4282204" indent="-251894" algn="l" defTabSz="1007577" rtl="false" eaLnBrk="true" latinLnBrk="false" hangingPunct="true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false" eaLnBrk="true" latinLnBrk="false" hangingPunct="true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p60_slide1.xml.rels><?xml version="1.0" encoding="UTF-8" standalone="yes"?>
<Relationships xmlns="http://schemas.openxmlformats.org/package/2006/relationships">
    <Relationship Target="../media/p60_image1.png" Type="http://schemas.openxmlformats.org/officeDocument/2006/relationships/image" Id="rId2"/>
    <Relationship Target="../media/p60_image2.png" Type="http://schemas.openxmlformats.org/officeDocument/2006/relationships/image" Id="rId3"/>
    <Relationship Target="../media/p60_image3.png" Type="http://schemas.openxmlformats.org/officeDocument/2006/relationships/image" Id="rId4"/>
    <Relationship Target="../media/p60_image4.png" Type="http://schemas.openxmlformats.org/officeDocument/2006/relationships/image" Id="rId5"/>
    <Relationship Target="../slideLayouts/slideLayout2.xml" Type="http://schemas.openxmlformats.org/officeDocument/2006/relationships/slideLayout" Id="rId6"/>
</Relationships>

</file>

<file path=ppt/slides/_rels/p61_slide1.xml.rels><?xml version="1.0" encoding="UTF-8" standalone="yes"?>
<Relationships xmlns="http://schemas.openxmlformats.org/package/2006/relationships">
    <Relationship Target="../media/p61_image1.png" Type="http://schemas.openxmlformats.org/officeDocument/2006/relationships/image" Id="rId2"/>
    <Relationship Target="../media/p61_image2.png" Type="http://schemas.openxmlformats.org/officeDocument/2006/relationships/image" Id="rId3"/>
    <Relationship Target="../media/p61_image3.png" Type="http://schemas.openxmlformats.org/officeDocument/2006/relationships/image" Id="rId4"/>
    <Relationship Target="../media/p61_image4.png" Type="http://schemas.openxmlformats.org/officeDocument/2006/relationships/image" Id="rId5"/>
    <Relationship Target="../media/p61_image5.png" Type="http://schemas.openxmlformats.org/officeDocument/2006/relationships/image" Id="rId6"/>
    <Relationship Target="../media/p61_image6.png" Type="http://schemas.openxmlformats.org/officeDocument/2006/relationships/image" Id="rId7"/>
    <Relationship Target="../media/p61_image7.png" Type="http://schemas.openxmlformats.org/officeDocument/2006/relationships/image" Id="rId8"/>
    <Relationship Target="../media/p61_image8.png" Type="http://schemas.openxmlformats.org/officeDocument/2006/relationships/image" Id="rId9"/>
    <Relationship Target="../slideLayouts/slideLayout12.xml" Type="http://schemas.openxmlformats.org/officeDocument/2006/relationships/slideLayout" Id="rId10"/>
</Relationships>

</file>

<file path=ppt/slides/_rels/p61_slide2.xml.rels><?xml version="1.0" encoding="UTF-8" standalone="yes"?>
<Relationships xmlns="http://schemas.openxmlformats.org/package/2006/relationships">
    <Relationship Target="../media/p61_image1.png" Type="http://schemas.openxmlformats.org/officeDocument/2006/relationships/image" Id="rId2"/>
    <Relationship Target="../media/p61_image2.png" Type="http://schemas.openxmlformats.org/officeDocument/2006/relationships/image" Id="rId3"/>
    <Relationship Target="../media/p61_image3.png" Type="http://schemas.openxmlformats.org/officeDocument/2006/relationships/image" Id="rId4"/>
    <Relationship Target="../media/p61_image4.png" Type="http://schemas.openxmlformats.org/officeDocument/2006/relationships/image" Id="rId5"/>
    <Relationship Target="../media/p61_image5.png" Type="http://schemas.openxmlformats.org/officeDocument/2006/relationships/image" Id="rId6"/>
    <Relationship Target="../media/p61_image9.png" Type="http://schemas.openxmlformats.org/officeDocument/2006/relationships/image" Id="rId7"/>
    <Relationship Target="../media/p61_image10.png" Type="http://schemas.openxmlformats.org/officeDocument/2006/relationships/image" Id="rId8"/>
    <Relationship Target="../media/p61_image8.png" Type="http://schemas.openxmlformats.org/officeDocument/2006/relationships/image" Id="rId9"/>
    <Relationship Target="../slideLayouts/slideLayout12.xml" Type="http://schemas.openxmlformats.org/officeDocument/2006/relationships/slideLayout" Id="rId10"/>
</Relationships>

</file>

<file path=ppt/slides/_rels/p61_slide3.xml.rels><?xml version="1.0" encoding="UTF-8" standalone="yes"?>
<Relationships xmlns="http://schemas.openxmlformats.org/package/2006/relationships">
    <Relationship Target="../media/p61_image1.png" Type="http://schemas.openxmlformats.org/officeDocument/2006/relationships/image" Id="rId2"/>
    <Relationship Target="../media/p61_image2.png" Type="http://schemas.openxmlformats.org/officeDocument/2006/relationships/image" Id="rId3"/>
    <Relationship Target="../media/p61_image3.png" Type="http://schemas.openxmlformats.org/officeDocument/2006/relationships/image" Id="rId4"/>
    <Relationship Target="../media/p61_image4.png" Type="http://schemas.openxmlformats.org/officeDocument/2006/relationships/image" Id="rId5"/>
    <Relationship Target="../media/p61_image5.png" Type="http://schemas.openxmlformats.org/officeDocument/2006/relationships/image" Id="rId6"/>
    <Relationship Target="../media/p61_image11.png" Type="http://schemas.openxmlformats.org/officeDocument/2006/relationships/image" Id="rId7"/>
    <Relationship Target="../media/p61_image12.png" Type="http://schemas.openxmlformats.org/officeDocument/2006/relationships/image" Id="rId8"/>
    <Relationship Target="../media/p61_image8.png" Type="http://schemas.openxmlformats.org/officeDocument/2006/relationships/image" Id="rId9"/>
    <Relationship Target="../slideLayouts/slideLayout12.xml" Type="http://schemas.openxmlformats.org/officeDocument/2006/relationships/slideLayout" Id="rId10"/>
</Relationships>

</file>

<file path=ppt/slides/_rels/p61_slide4.xml.rels><?xml version="1.0" encoding="UTF-8" standalone="yes"?>
<Relationships xmlns="http://schemas.openxmlformats.org/package/2006/relationships">
    <Relationship Target="../media/p61_image1.png" Type="http://schemas.openxmlformats.org/officeDocument/2006/relationships/image" Id="rId2"/>
    <Relationship Target="../media/p61_image2.png" Type="http://schemas.openxmlformats.org/officeDocument/2006/relationships/image" Id="rId3"/>
    <Relationship Target="../media/p61_image3.png" Type="http://schemas.openxmlformats.org/officeDocument/2006/relationships/image" Id="rId4"/>
    <Relationship Target="../media/p61_image4.png" Type="http://schemas.openxmlformats.org/officeDocument/2006/relationships/image" Id="rId5"/>
    <Relationship Target="../media/p61_image5.png" Type="http://schemas.openxmlformats.org/officeDocument/2006/relationships/image" Id="rId6"/>
    <Relationship Target="../media/p61_image13.png" Type="http://schemas.openxmlformats.org/officeDocument/2006/relationships/image" Id="rId7"/>
    <Relationship Target="../media/p61_image14.png" Type="http://schemas.openxmlformats.org/officeDocument/2006/relationships/image" Id="rId8"/>
    <Relationship Target="../media/p61_image8.png" Type="http://schemas.openxmlformats.org/officeDocument/2006/relationships/image" Id="rId9"/>
    <Relationship Target="../slideLayouts/slideLayout12.xml" Type="http://schemas.openxmlformats.org/officeDocument/2006/relationships/slideLayout" Id="rId10"/>
</Relationships>

</file>

<file path=ppt/slides/_rels/p61_slide5.xml.rels><?xml version="1.0" encoding="UTF-8" standalone="yes"?>
<Relationships xmlns="http://schemas.openxmlformats.org/package/2006/relationships">
    <Relationship TargetMode="External" Target="https://www.instagram.com/reel/DRiWHpAiPqI/" Type="http://schemas.openxmlformats.org/officeDocument/2006/relationships/hyperlink" Id="rId10"/>
    <Relationship Target="../media/p61_image18.png" Type="http://schemas.openxmlformats.org/officeDocument/2006/relationships/image" Id="rId11"/>
    <Relationship TargetMode="External" Target="https://www.instagram.com/reel/DRf1xDWiOcm/" Type="http://schemas.openxmlformats.org/officeDocument/2006/relationships/hyperlink" Id="rId12"/>
    <Relationship Target="../media/p61_image19.png" Type="http://schemas.openxmlformats.org/officeDocument/2006/relationships/image" Id="rId13"/>
    <Relationship TargetMode="External" Target="https://www.instagram.com/reel/DReOaT_iNnM/" Type="http://schemas.openxmlformats.org/officeDocument/2006/relationships/hyperlink" Id="rId14"/>
    <Relationship Target="../media/p61_image20.png" Type="http://schemas.openxmlformats.org/officeDocument/2006/relationships/image" Id="rId15"/>
    <Relationship TargetMode="External" Target="https://www.instagram.com/reel/DRdMCigiMSM/" Type="http://schemas.openxmlformats.org/officeDocument/2006/relationships/hyperlink" Id="rId16"/>
    <Relationship Target="../media/p61_image21.png" Type="http://schemas.openxmlformats.org/officeDocument/2006/relationships/image" Id="rId17"/>
    <Relationship Target="../media/p61_image8.png" Type="http://schemas.openxmlformats.org/officeDocument/2006/relationships/image" Id="rId18"/>
    <Relationship Target="../media/p61_image3.png" Type="http://schemas.openxmlformats.org/officeDocument/2006/relationships/image" Id="rId2"/>
    <Relationship Target="../media/p61_image4.png" Type="http://schemas.openxmlformats.org/officeDocument/2006/relationships/image" Id="rId3"/>
    <Relationship Target="../media/p61_image5.png" Type="http://schemas.openxmlformats.org/officeDocument/2006/relationships/image" Id="rId4"/>
    <Relationship TargetMode="External" Target="https://www.instagram.com/p/DRQYSHWiFCQ/" Type="http://schemas.openxmlformats.org/officeDocument/2006/relationships/hyperlink" Id="rId5"/>
    <Relationship Target="../media/p61_image15.png" Type="http://schemas.openxmlformats.org/officeDocument/2006/relationships/image" Id="rId6"/>
    <Relationship Target="../media/p61_image16.png" Type="http://schemas.openxmlformats.org/officeDocument/2006/relationships/image" Id="rId7"/>
    <Relationship TargetMode="External" Target="https://www.instagram.com/p/DQm4pWnCGpd/" Type="http://schemas.openxmlformats.org/officeDocument/2006/relationships/hyperlink" Id="rId8"/>
    <Relationship Target="../media/p61_image17.png" Type="http://schemas.openxmlformats.org/officeDocument/2006/relationships/image" Id="rId9"/>
    <Relationship Target="../slideLayouts/slideLayout12.xml" Type="http://schemas.openxmlformats.org/officeDocument/2006/relationships/slideLayout" Id="rId19"/>
</Relationships>

</file>

<file path=ppt/slides/_rels/p61_slide6.xml.rels><?xml version="1.0" encoding="UTF-8" standalone="yes"?>
<Relationships xmlns="http://schemas.openxmlformats.org/package/2006/relationships">
    <Relationship Target="../media/p61_image24.png" Type="http://schemas.openxmlformats.org/officeDocument/2006/relationships/image" Id="rId10"/>
    <Relationship TargetMode="External" Target="https://www.instagram.com/reel/DRAtSaOCNDD/" Type="http://schemas.openxmlformats.org/officeDocument/2006/relationships/hyperlink" Id="rId11"/>
    <Relationship Target="../media/p61_image25.png" Type="http://schemas.openxmlformats.org/officeDocument/2006/relationships/image" Id="rId12"/>
    <Relationship TargetMode="External" Target="https://www.instagram.com/reel/DQ-C5BNiJzo/" Type="http://schemas.openxmlformats.org/officeDocument/2006/relationships/hyperlink" Id="rId13"/>
    <Relationship Target="../media/p61_image26.png" Type="http://schemas.openxmlformats.org/officeDocument/2006/relationships/image" Id="rId14"/>
    <Relationship TargetMode="External" Target="https://www.instagram.com/reel/DQ43TggjDtu/" Type="http://schemas.openxmlformats.org/officeDocument/2006/relationships/hyperlink" Id="rId15"/>
    <Relationship Target="../media/p61_image27.png" Type="http://schemas.openxmlformats.org/officeDocument/2006/relationships/image" Id="rId16"/>
    <Relationship TargetMode="External" Target="https://www.instagram.com/reel/DQv__40CGDG/" Type="http://schemas.openxmlformats.org/officeDocument/2006/relationships/hyperlink" Id="rId17"/>
    <Relationship Target="../media/p61_image28.png" Type="http://schemas.openxmlformats.org/officeDocument/2006/relationships/image" Id="rId18"/>
    <Relationship TargetMode="External" Target="https://www.instagram.com/reel/DQv2vJECFSv/" Type="http://schemas.openxmlformats.org/officeDocument/2006/relationships/hyperlink" Id="rId19"/>
    <Relationship Target="../media/p61_image4.png" Type="http://schemas.openxmlformats.org/officeDocument/2006/relationships/image" Id="rId2"/>
    <Relationship Target="../media/p61_image29.png" Type="http://schemas.openxmlformats.org/officeDocument/2006/relationships/image" Id="rId20"/>
    <Relationship Target="../media/p61_image8.png" Type="http://schemas.openxmlformats.org/officeDocument/2006/relationships/image" Id="rId3"/>
    <Relationship TargetMode="External" Target="https://www.instagram.com/reel/DRVfXquCNEF/" Type="http://schemas.openxmlformats.org/officeDocument/2006/relationships/hyperlink" Id="rId4"/>
    <Relationship Target="../media/p61_image15.png" Type="http://schemas.openxmlformats.org/officeDocument/2006/relationships/image" Id="rId5"/>
    <Relationship Target="../media/p61_image22.png" Type="http://schemas.openxmlformats.org/officeDocument/2006/relationships/image" Id="rId6"/>
    <Relationship TargetMode="External" Target="https://www.instagram.com/reel/DRLJMhOjPxT/" Type="http://schemas.openxmlformats.org/officeDocument/2006/relationships/hyperlink" Id="rId7"/>
    <Relationship Target="../media/p61_image23.png" Type="http://schemas.openxmlformats.org/officeDocument/2006/relationships/image" Id="rId8"/>
    <Relationship TargetMode="External" Target="https://www.instagram.com/reel/DREbsuQCC7S/" Type="http://schemas.openxmlformats.org/officeDocument/2006/relationships/hyperlink" Id="rId9"/>
    <Relationship Target="../slideLayouts/slideLayout12.xml" Type="http://schemas.openxmlformats.org/officeDocument/2006/relationships/slideLayout" Id="rId21"/>
</Relationships>

</file>

<file path=ppt/slides/_rels/p61_slide7.xml.rels><?xml version="1.0" encoding="UTF-8" standalone="yes"?>
<Relationships xmlns="http://schemas.openxmlformats.org/package/2006/relationships">
    <Relationship Target="../media/p61_image32.png" Type="http://schemas.openxmlformats.org/officeDocument/2006/relationships/image" Id="rId10"/>
    <Relationship TargetMode="External" Target="https://instagram.com/stories/spinalcarebrentwood/3776466491374329420" Type="http://schemas.openxmlformats.org/officeDocument/2006/relationships/hyperlink" Id="rId11"/>
    <Relationship Target="../media/p61_image33.png" Type="http://schemas.openxmlformats.org/officeDocument/2006/relationships/image" Id="rId12"/>
    <Relationship TargetMode="External" Target="https://instagram.com/stories/spinalcarebrentwood/3774597193638903955" Type="http://schemas.openxmlformats.org/officeDocument/2006/relationships/hyperlink" Id="rId13"/>
    <Relationship Target="../media/p61_image34.png" Type="http://schemas.openxmlformats.org/officeDocument/2006/relationships/image" Id="rId14"/>
    <Relationship TargetMode="External" Target="https://instagram.com/stories/spinalcarebrentwood/3774596976784974783" Type="http://schemas.openxmlformats.org/officeDocument/2006/relationships/hyperlink" Id="rId15"/>
    <Relationship Target="../media/p61_image35.png" Type="http://schemas.openxmlformats.org/officeDocument/2006/relationships/image" Id="rId16"/>
    <Relationship Target="../media/p61_image4.png" Type="http://schemas.openxmlformats.org/officeDocument/2006/relationships/image" Id="rId2"/>
    <Relationship Target="../media/p61_image8.png" Type="http://schemas.openxmlformats.org/officeDocument/2006/relationships/image" Id="rId3"/>
    <Relationship TargetMode="External" Target="https://www.instagram.com/reel/DQsKFMLCBFy/" Type="http://schemas.openxmlformats.org/officeDocument/2006/relationships/hyperlink" Id="rId4"/>
    <Relationship Target="../media/p61_image30.png" Type="http://schemas.openxmlformats.org/officeDocument/2006/relationships/image" Id="rId5"/>
    <Relationship Target="../media/p61_image15.png" Type="http://schemas.openxmlformats.org/officeDocument/2006/relationships/image" Id="rId6"/>
    <Relationship TargetMode="External" Target="https://instagram.com/stories/spinalcarebrentwood/3777477374187672763" Type="http://schemas.openxmlformats.org/officeDocument/2006/relationships/hyperlink" Id="rId7"/>
    <Relationship Target="../media/p61_image31.png" Type="http://schemas.openxmlformats.org/officeDocument/2006/relationships/image" Id="rId8"/>
    <Relationship TargetMode="External" Target="https://instagram.com/stories/spinalcarebrentwood/3776851446164119319" Type="http://schemas.openxmlformats.org/officeDocument/2006/relationships/hyperlink" Id="rId9"/>
    <Relationship Target="../slideLayouts/slideLayout12.xml" Type="http://schemas.openxmlformats.org/officeDocument/2006/relationships/slideLayout" Id="rId17"/>
</Relationships>

</file>

<file path=ppt/slides/_rels/p62_slide1.xml.rels><?xml version="1.0" encoding="UTF-8" standalone="yes"?>
<Relationships xmlns="http://schemas.openxmlformats.org/package/2006/relationships">
    <Relationship Target="../media/p62_image8.png" Type="http://schemas.openxmlformats.org/officeDocument/2006/relationships/image" Id="rId10"/>
    <Relationship Target="../media/p62_image9.png" Type="http://schemas.openxmlformats.org/officeDocument/2006/relationships/image" Id="rId11"/>
    <Relationship Target="../media/p62_image1.png" Type="http://schemas.openxmlformats.org/officeDocument/2006/relationships/image" Id="rId2"/>
    <Relationship Target="../media/p62_image2.png" Type="http://schemas.openxmlformats.org/officeDocument/2006/relationships/image" Id="rId3"/>
    <Relationship Target="../media/p62_image3.png" Type="http://schemas.openxmlformats.org/officeDocument/2006/relationships/image" Id="rId4"/>
    <Relationship Target="../notesSlides/p62_notesSlide1.xml" Type="http://schemas.openxmlformats.org/officeDocument/2006/relationships/notesSlide" Id="rId5"/>
    <Relationship Target="../media/p62_image4.png" Type="http://schemas.openxmlformats.org/officeDocument/2006/relationships/image" Id="rId6"/>
    <Relationship Target="../media/p62_image5.png" Type="http://schemas.openxmlformats.org/officeDocument/2006/relationships/image" Id="rId7"/>
    <Relationship Target="../media/p62_image6.png" Type="http://schemas.openxmlformats.org/officeDocument/2006/relationships/image" Id="rId8"/>
    <Relationship Target="../media/p62_image7.png" Type="http://schemas.openxmlformats.org/officeDocument/2006/relationships/image" Id="rId9"/>
    <Relationship Target="../slideLayouts/slideLayout13.xml" Type="http://schemas.openxmlformats.org/officeDocument/2006/relationships/slideLayout" Id="rId12"/>
</Relationships>

</file>

<file path=ppt/slides/_rels/p62_slide10.xml.rels><?xml version="1.0" encoding="UTF-8" standalone="yes"?>
<Relationships xmlns="http://schemas.openxmlformats.org/package/2006/relationships">
    <Relationship Target="../media/p62_image2.png" Type="http://schemas.openxmlformats.org/officeDocument/2006/relationships/image" Id="rId2"/>
    <Relationship Target="../media/p62_image1.png" Type="http://schemas.openxmlformats.org/officeDocument/2006/relationships/image" Id="rId3"/>
    <Relationship Target="../media/p62_image3.png" Type="http://schemas.openxmlformats.org/officeDocument/2006/relationships/image" Id="rId4"/>
    <Relationship Target="../media/p62_image4.png" Type="http://schemas.openxmlformats.org/officeDocument/2006/relationships/image" Id="rId5"/>
    <Relationship Target="../media/p62_image5.png" Type="http://schemas.openxmlformats.org/officeDocument/2006/relationships/image" Id="rId6"/>
    <Relationship Target="../media/p62_image25.png" Type="http://schemas.openxmlformats.org/officeDocument/2006/relationships/image" Id="rId7"/>
    <Relationship Target="../media/p62_image26.png" Type="http://schemas.openxmlformats.org/officeDocument/2006/relationships/image" Id="rId8"/>
    <Relationship Target="../media/p62_image9.png" Type="http://schemas.openxmlformats.org/officeDocument/2006/relationships/image" Id="rId9"/>
    <Relationship Target="../slideLayouts/slideLayout13.xml" Type="http://schemas.openxmlformats.org/officeDocument/2006/relationships/slideLayout" Id="rId10"/>
</Relationships>

</file>

<file path=ppt/slides/_rels/p62_slide11.xml.rels><?xml version="1.0" encoding="UTF-8" standalone="yes"?>
<Relationships xmlns="http://schemas.openxmlformats.org/package/2006/relationships">
    <Relationship Target="../media/p62_image29.png" Type="http://schemas.openxmlformats.org/officeDocument/2006/relationships/image" Id="rId10"/>
    <Relationship TargetMode="External" Target="https://www.facebook.com/reel/1380507040354176/" Type="http://schemas.openxmlformats.org/officeDocument/2006/relationships/hyperlink" Id="rId11"/>
    <Relationship Target="../media/p62_image30.png" Type="http://schemas.openxmlformats.org/officeDocument/2006/relationships/image" Id="rId12"/>
    <Relationship TargetMode="External" Target="https://www.facebook.com/reel/1466978977695138/" Type="http://schemas.openxmlformats.org/officeDocument/2006/relationships/hyperlink" Id="rId13"/>
    <Relationship Target="../media/p62_image31.png" Type="http://schemas.openxmlformats.org/officeDocument/2006/relationships/image" Id="rId14"/>
    <Relationship TargetMode="External" Target="https://www.facebook.com/reel/1522578508793526/" Type="http://schemas.openxmlformats.org/officeDocument/2006/relationships/hyperlink" Id="rId15"/>
    <Relationship Target="../media/p62_image32.png" Type="http://schemas.openxmlformats.org/officeDocument/2006/relationships/image" Id="rId16"/>
    <Relationship Target="../media/p62_image9.png" Type="http://schemas.openxmlformats.org/officeDocument/2006/relationships/image" Id="rId17"/>
    <Relationship Target="../media/p62_image3.png" Type="http://schemas.openxmlformats.org/officeDocument/2006/relationships/image" Id="rId2"/>
    <Relationship Target="../media/p62_image4.png" Type="http://schemas.openxmlformats.org/officeDocument/2006/relationships/image" Id="rId3"/>
    <Relationship Target="../media/p62_image5.png" Type="http://schemas.openxmlformats.org/officeDocument/2006/relationships/image" Id="rId4"/>
    <Relationship TargetMode="External" Target="https://www.facebook.com/reel/776631355406437/" Type="http://schemas.openxmlformats.org/officeDocument/2006/relationships/hyperlink" Id="rId5"/>
    <Relationship Target="../media/p62_image27.png" Type="http://schemas.openxmlformats.org/officeDocument/2006/relationships/image" Id="rId6"/>
    <Relationship TargetMode="External" Target="https://www.facebook.com/reel/835052246156991/" Type="http://schemas.openxmlformats.org/officeDocument/2006/relationships/hyperlink" Id="rId7"/>
    <Relationship Target="../media/p62_image28.png" Type="http://schemas.openxmlformats.org/officeDocument/2006/relationships/image" Id="rId8"/>
    <Relationship TargetMode="External" Target="https://www.facebook.com/reel/1345539643706214/" Type="http://schemas.openxmlformats.org/officeDocument/2006/relationships/hyperlink" Id="rId9"/>
    <Relationship Target="../slideLayouts/slideLayout13.xml" Type="http://schemas.openxmlformats.org/officeDocument/2006/relationships/slideLayout" Id="rId18"/>
</Relationships>

</file>

<file path=ppt/slides/_rels/p62_slide12.xml.rels><?xml version="1.0" encoding="UTF-8" standalone="yes"?>
<Relationships xmlns="http://schemas.openxmlformats.org/package/2006/relationships">
    <Relationship TargetMode="External" Target="https://www.facebook.com/reel/1163015992025555/" Type="http://schemas.openxmlformats.org/officeDocument/2006/relationships/hyperlink" Id="rId10"/>
    <Relationship Target="../media/p62_image36.png" Type="http://schemas.openxmlformats.org/officeDocument/2006/relationships/image" Id="rId11"/>
    <Relationship Target="../media/p62_image4.png" Type="http://schemas.openxmlformats.org/officeDocument/2006/relationships/image" Id="rId2"/>
    <Relationship Target="../media/p62_image9.png" Type="http://schemas.openxmlformats.org/officeDocument/2006/relationships/image" Id="rId3"/>
    <Relationship TargetMode="External" Target="https://www.facebook.com/reel/1499169797978244/" Type="http://schemas.openxmlformats.org/officeDocument/2006/relationships/hyperlink" Id="rId4"/>
    <Relationship Target="../media/p62_image33.png" Type="http://schemas.openxmlformats.org/officeDocument/2006/relationships/image" Id="rId5"/>
    <Relationship TargetMode="External" Target="https://www.facebook.com/reel/1338719334703519/" Type="http://schemas.openxmlformats.org/officeDocument/2006/relationships/hyperlink" Id="rId6"/>
    <Relationship Target="../media/p62_image34.png" Type="http://schemas.openxmlformats.org/officeDocument/2006/relationships/image" Id="rId7"/>
    <Relationship TargetMode="External" Target="https://www.facebook.com/reel/815308167769702/" Type="http://schemas.openxmlformats.org/officeDocument/2006/relationships/hyperlink" Id="rId8"/>
    <Relationship Target="../media/p62_image35.png" Type="http://schemas.openxmlformats.org/officeDocument/2006/relationships/image" Id="rId9"/>
    <Relationship Target="../slideLayouts/slideLayout13.xml" Type="http://schemas.openxmlformats.org/officeDocument/2006/relationships/slideLayout" Id="rId12"/>
</Relationships>

</file>

<file path=ppt/slides/_rels/p62_slide13.xml.rels><?xml version="1.0" encoding="UTF-8" standalone="yes"?>
<Relationships xmlns="http://schemas.openxmlformats.org/package/2006/relationships">
    <Relationship Target="../media/p62_image2.png" Type="http://schemas.openxmlformats.org/officeDocument/2006/relationships/image" Id="rId2"/>
    <Relationship Target="../media/p62_image1.png" Type="http://schemas.openxmlformats.org/officeDocument/2006/relationships/image" Id="rId3"/>
    <Relationship Target="../media/p62_image3.png" Type="http://schemas.openxmlformats.org/officeDocument/2006/relationships/image" Id="rId4"/>
    <Relationship Target="../media/p62_image4.png" Type="http://schemas.openxmlformats.org/officeDocument/2006/relationships/image" Id="rId5"/>
    <Relationship Target="../media/p62_image5.png" Type="http://schemas.openxmlformats.org/officeDocument/2006/relationships/image" Id="rId6"/>
    <Relationship Target="../media/p62_image37.png" Type="http://schemas.openxmlformats.org/officeDocument/2006/relationships/image" Id="rId7"/>
    <Relationship Target="../media/p62_image38.png" Type="http://schemas.openxmlformats.org/officeDocument/2006/relationships/image" Id="rId8"/>
    <Relationship Target="../media/p62_image9.png" Type="http://schemas.openxmlformats.org/officeDocument/2006/relationships/image" Id="rId9"/>
    <Relationship Target="../slideLayouts/slideLayout13.xml" Type="http://schemas.openxmlformats.org/officeDocument/2006/relationships/slideLayout" Id="rId10"/>
</Relationships>

</file>

<file path=ppt/slides/_rels/p62_slide14.xml.rels><?xml version="1.0" encoding="UTF-8" standalone="yes"?>
<Relationships xmlns="http://schemas.openxmlformats.org/package/2006/relationships">
    <Relationship Target="../media/p62_image44.png" Type="http://schemas.openxmlformats.org/officeDocument/2006/relationships/image" Id="rId10"/>
    <Relationship Target="../media/p62_image9.png" Type="http://schemas.openxmlformats.org/officeDocument/2006/relationships/image" Id="rId11"/>
    <Relationship Target="../media/p62_image3.png" Type="http://schemas.openxmlformats.org/officeDocument/2006/relationships/image" Id="rId2"/>
    <Relationship Target="../media/p62_image4.png" Type="http://schemas.openxmlformats.org/officeDocument/2006/relationships/image" Id="rId3"/>
    <Relationship Target="../media/p62_image5.png" Type="http://schemas.openxmlformats.org/officeDocument/2006/relationships/image" Id="rId4"/>
    <Relationship Target="../media/p62_image39.png" Type="http://schemas.openxmlformats.org/officeDocument/2006/relationships/image" Id="rId5"/>
    <Relationship Target="../media/p62_image40.png" Type="http://schemas.openxmlformats.org/officeDocument/2006/relationships/image" Id="rId6"/>
    <Relationship Target="../media/p62_image41.png" Type="http://schemas.openxmlformats.org/officeDocument/2006/relationships/image" Id="rId7"/>
    <Relationship Target="../media/p62_image42.png" Type="http://schemas.openxmlformats.org/officeDocument/2006/relationships/image" Id="rId8"/>
    <Relationship Target="../media/p62_image43.png" Type="http://schemas.openxmlformats.org/officeDocument/2006/relationships/image" Id="rId9"/>
    <Relationship Target="../slideLayouts/slideLayout13.xml" Type="http://schemas.openxmlformats.org/officeDocument/2006/relationships/slideLayout" Id="rId12"/>
</Relationships>

</file>

<file path=ppt/slides/_rels/p62_slide15.xml.rels><?xml version="1.0" encoding="UTF-8" standalone="yes"?>
<Relationships xmlns="http://schemas.openxmlformats.org/package/2006/relationships">
    <Relationship Target="../media/p62_image51.png" Type="http://schemas.openxmlformats.org/officeDocument/2006/relationships/image" Id="rId10"/>
    <Relationship Target="../media/p62_image52.png" Type="http://schemas.openxmlformats.org/officeDocument/2006/relationships/image" Id="rId11"/>
    <Relationship Target="../media/p62_image4.png" Type="http://schemas.openxmlformats.org/officeDocument/2006/relationships/image" Id="rId2"/>
    <Relationship Target="../media/p62_image9.png" Type="http://schemas.openxmlformats.org/officeDocument/2006/relationships/image" Id="rId3"/>
    <Relationship Target="../media/p62_image45.png" Type="http://schemas.openxmlformats.org/officeDocument/2006/relationships/image" Id="rId4"/>
    <Relationship Target="../media/p62_image46.png" Type="http://schemas.openxmlformats.org/officeDocument/2006/relationships/image" Id="rId5"/>
    <Relationship Target="../media/p62_image47.png" Type="http://schemas.openxmlformats.org/officeDocument/2006/relationships/image" Id="rId6"/>
    <Relationship Target="../media/p62_image48.png" Type="http://schemas.openxmlformats.org/officeDocument/2006/relationships/image" Id="rId7"/>
    <Relationship Target="../media/p62_image49.png" Type="http://schemas.openxmlformats.org/officeDocument/2006/relationships/image" Id="rId8"/>
    <Relationship Target="../media/p62_image50.png" Type="http://schemas.openxmlformats.org/officeDocument/2006/relationships/image" Id="rId9"/>
    <Relationship Target="../slideLayouts/slideLayout13.xml" Type="http://schemas.openxmlformats.org/officeDocument/2006/relationships/slideLayout" Id="rId12"/>
</Relationships>

</file>

<file path=ppt/slides/_rels/p62_slide16.xml.rels><?xml version="1.0" encoding="UTF-8" standalone="yes"?>
<Relationships xmlns="http://schemas.openxmlformats.org/package/2006/relationships">
    <Relationship Target="../media/p62_image4.png" Type="http://schemas.openxmlformats.org/officeDocument/2006/relationships/image" Id="rId2"/>
    <Relationship Target="../media/p62_image9.png" Type="http://schemas.openxmlformats.org/officeDocument/2006/relationships/image" Id="rId3"/>
    <Relationship Target="../media/p62_image53.png" Type="http://schemas.openxmlformats.org/officeDocument/2006/relationships/image" Id="rId4"/>
    <Relationship Target="../media/p62_image54.png" Type="http://schemas.openxmlformats.org/officeDocument/2006/relationships/image" Id="rId5"/>
    <Relationship Target="../media/p62_image55.png" Type="http://schemas.openxmlformats.org/officeDocument/2006/relationships/image" Id="rId6"/>
    <Relationship Target="../slideLayouts/slideLayout13.xml" Type="http://schemas.openxmlformats.org/officeDocument/2006/relationships/slideLayout" Id="rId7"/>
</Relationships>

</file>

<file path=ppt/slides/_rels/p62_slide2.xml.rels><?xml version="1.0" encoding="UTF-8" standalone="yes"?>
<Relationships xmlns="http://schemas.openxmlformats.org/package/2006/relationships">
    <Relationship Target="../media/p62_image2.png" Type="http://schemas.openxmlformats.org/officeDocument/2006/relationships/image" Id="rId2"/>
    <Relationship Target="../media/p62_image1.png" Type="http://schemas.openxmlformats.org/officeDocument/2006/relationships/image" Id="rId3"/>
    <Relationship Target="../media/p62_image3.png" Type="http://schemas.openxmlformats.org/officeDocument/2006/relationships/image" Id="rId4"/>
    <Relationship Target="../media/p62_image4.png" Type="http://schemas.openxmlformats.org/officeDocument/2006/relationships/image" Id="rId5"/>
    <Relationship Target="../media/p62_image5.png" Type="http://schemas.openxmlformats.org/officeDocument/2006/relationships/image" Id="rId6"/>
    <Relationship Target="../media/p62_image10.png" Type="http://schemas.openxmlformats.org/officeDocument/2006/relationships/image" Id="rId7"/>
    <Relationship Target="../media/p62_image11.png" Type="http://schemas.openxmlformats.org/officeDocument/2006/relationships/image" Id="rId8"/>
    <Relationship Target="../media/p62_image9.png" Type="http://schemas.openxmlformats.org/officeDocument/2006/relationships/image" Id="rId9"/>
    <Relationship Target="../slideLayouts/slideLayout13.xml" Type="http://schemas.openxmlformats.org/officeDocument/2006/relationships/slideLayout" Id="rId10"/>
</Relationships>

</file>

<file path=ppt/slides/_rels/p62_slide3.xml.rels><?xml version="1.0" encoding="UTF-8" standalone="yes"?>
<Relationships xmlns="http://schemas.openxmlformats.org/package/2006/relationships">
    <Relationship Target="../media/p62_image3.png" Type="http://schemas.openxmlformats.org/officeDocument/2006/relationships/image" Id="rId2"/>
    <Relationship Target="../media/p62_image4.png" Type="http://schemas.openxmlformats.org/officeDocument/2006/relationships/image" Id="rId3"/>
    <Relationship Target="../media/p62_image5.png" Type="http://schemas.openxmlformats.org/officeDocument/2006/relationships/image" Id="rId4"/>
    <Relationship Target="../media/p62_image9.png" Type="http://schemas.openxmlformats.org/officeDocument/2006/relationships/image" Id="rId5"/>
    <Relationship Target="../slideLayouts/slideLayout13.xml" Type="http://schemas.openxmlformats.org/officeDocument/2006/relationships/slideLayout" Id="rId6"/>
</Relationships>

</file>

<file path=ppt/slides/_rels/p62_slide4.xml.rels><?xml version="1.0" encoding="UTF-8" standalone="yes"?>
<Relationships xmlns="http://schemas.openxmlformats.org/package/2006/relationships">
    <Relationship Target="../media/p62_image2.png" Type="http://schemas.openxmlformats.org/officeDocument/2006/relationships/image" Id="rId2"/>
    <Relationship Target="../media/p62_image1.png" Type="http://schemas.openxmlformats.org/officeDocument/2006/relationships/image" Id="rId3"/>
    <Relationship Target="../media/p62_image3.png" Type="http://schemas.openxmlformats.org/officeDocument/2006/relationships/image" Id="rId4"/>
    <Relationship Target="../media/p62_image4.png" Type="http://schemas.openxmlformats.org/officeDocument/2006/relationships/image" Id="rId5"/>
    <Relationship Target="../media/p62_image5.png" Type="http://schemas.openxmlformats.org/officeDocument/2006/relationships/image" Id="rId6"/>
    <Relationship Target="../media/p62_image12.png" Type="http://schemas.openxmlformats.org/officeDocument/2006/relationships/image" Id="rId7"/>
    <Relationship Target="../media/p62_image13.png" Type="http://schemas.openxmlformats.org/officeDocument/2006/relationships/image" Id="rId8"/>
    <Relationship Target="../media/p62_image9.png" Type="http://schemas.openxmlformats.org/officeDocument/2006/relationships/image" Id="rId9"/>
    <Relationship Target="../slideLayouts/slideLayout13.xml" Type="http://schemas.openxmlformats.org/officeDocument/2006/relationships/slideLayout" Id="rId10"/>
</Relationships>

</file>

<file path=ppt/slides/_rels/p62_slide5.xml.rels><?xml version="1.0" encoding="UTF-8" standalone="yes"?>
<Relationships xmlns="http://schemas.openxmlformats.org/package/2006/relationships">
    <Relationship Target="../media/p62_image2.png" Type="http://schemas.openxmlformats.org/officeDocument/2006/relationships/image" Id="rId2"/>
    <Relationship Target="../media/p62_image1.png" Type="http://schemas.openxmlformats.org/officeDocument/2006/relationships/image" Id="rId3"/>
    <Relationship Target="../media/p62_image3.png" Type="http://schemas.openxmlformats.org/officeDocument/2006/relationships/image" Id="rId4"/>
    <Relationship Target="../media/p62_image4.png" Type="http://schemas.openxmlformats.org/officeDocument/2006/relationships/image" Id="rId5"/>
    <Relationship Target="../media/p62_image5.png" Type="http://schemas.openxmlformats.org/officeDocument/2006/relationships/image" Id="rId6"/>
    <Relationship Target="../media/p62_image14.png" Type="http://schemas.openxmlformats.org/officeDocument/2006/relationships/image" Id="rId7"/>
    <Relationship Target="../media/p62_image15.png" Type="http://schemas.openxmlformats.org/officeDocument/2006/relationships/image" Id="rId8"/>
    <Relationship Target="../media/p62_image9.png" Type="http://schemas.openxmlformats.org/officeDocument/2006/relationships/image" Id="rId9"/>
    <Relationship Target="../slideLayouts/slideLayout13.xml" Type="http://schemas.openxmlformats.org/officeDocument/2006/relationships/slideLayout" Id="rId10"/>
</Relationships>

</file>

<file path=ppt/slides/_rels/p62_slide6.xml.rels><?xml version="1.0" encoding="UTF-8" standalone="yes"?>
<Relationships xmlns="http://schemas.openxmlformats.org/package/2006/relationships">
    <Relationship Target="../media/p62_image2.png" Type="http://schemas.openxmlformats.org/officeDocument/2006/relationships/image" Id="rId2"/>
    <Relationship Target="../media/p62_image1.png" Type="http://schemas.openxmlformats.org/officeDocument/2006/relationships/image" Id="rId3"/>
    <Relationship Target="../media/p62_image3.png" Type="http://schemas.openxmlformats.org/officeDocument/2006/relationships/image" Id="rId4"/>
    <Relationship Target="../media/p62_image4.png" Type="http://schemas.openxmlformats.org/officeDocument/2006/relationships/image" Id="rId5"/>
    <Relationship Target="../media/p62_image5.png" Type="http://schemas.openxmlformats.org/officeDocument/2006/relationships/image" Id="rId6"/>
    <Relationship Target="../media/p62_image16.png" Type="http://schemas.openxmlformats.org/officeDocument/2006/relationships/image" Id="rId7"/>
    <Relationship Target="../media/p62_image17.png" Type="http://schemas.openxmlformats.org/officeDocument/2006/relationships/image" Id="rId8"/>
    <Relationship Target="../media/p62_image9.png" Type="http://schemas.openxmlformats.org/officeDocument/2006/relationships/image" Id="rId9"/>
    <Relationship Target="../slideLayouts/slideLayout13.xml" Type="http://schemas.openxmlformats.org/officeDocument/2006/relationships/slideLayout" Id="rId10"/>
</Relationships>

</file>

<file path=ppt/slides/_rels/p62_slide7.xml.rels><?xml version="1.0" encoding="UTF-8" standalone="yes"?>
<Relationships xmlns="http://schemas.openxmlformats.org/package/2006/relationships">
    <Relationship Target="../media/p62_image1.png" Type="http://schemas.openxmlformats.org/officeDocument/2006/relationships/image" Id="rId2"/>
    <Relationship Target="../media/p62_image2.png" Type="http://schemas.openxmlformats.org/officeDocument/2006/relationships/image" Id="rId3"/>
    <Relationship Target="../media/p62_image3.png" Type="http://schemas.openxmlformats.org/officeDocument/2006/relationships/image" Id="rId4"/>
    <Relationship Target="../media/p62_image4.png" Type="http://schemas.openxmlformats.org/officeDocument/2006/relationships/image" Id="rId5"/>
    <Relationship Target="../media/p62_image5.png" Type="http://schemas.openxmlformats.org/officeDocument/2006/relationships/image" Id="rId6"/>
    <Relationship Target="../media/p62_image18.png" Type="http://schemas.openxmlformats.org/officeDocument/2006/relationships/image" Id="rId7"/>
    <Relationship Target="../media/p62_image19.png" Type="http://schemas.openxmlformats.org/officeDocument/2006/relationships/image" Id="rId8"/>
    <Relationship Target="../media/p62_image9.png" Type="http://schemas.openxmlformats.org/officeDocument/2006/relationships/image" Id="rId9"/>
    <Relationship Target="../slideLayouts/slideLayout13.xml" Type="http://schemas.openxmlformats.org/officeDocument/2006/relationships/slideLayout" Id="rId10"/>
</Relationships>

</file>

<file path=ppt/slides/_rels/p62_slide8.xml.rels><?xml version="1.0" encoding="UTF-8" standalone="yes"?>
<Relationships xmlns="http://schemas.openxmlformats.org/package/2006/relationships">
    <Relationship Target="../media/p62_image9.png" Type="http://schemas.openxmlformats.org/officeDocument/2006/relationships/image" Id="rId10"/>
    <Relationship Target="../media/p62_image3.png" Type="http://schemas.openxmlformats.org/officeDocument/2006/relationships/image" Id="rId2"/>
    <Relationship Target="../media/p62_image4.png" Type="http://schemas.openxmlformats.org/officeDocument/2006/relationships/image" Id="rId3"/>
    <Relationship Target="../media/p62_image5.png" Type="http://schemas.openxmlformats.org/officeDocument/2006/relationships/image" Id="rId4"/>
    <Relationship TargetMode="External" Target="https://facebook.com/1019320313536847/posts/1385611820241026" Type="http://schemas.openxmlformats.org/officeDocument/2006/relationships/hyperlink" Id="rId5"/>
    <Relationship Target="../media/p62_image20.png" Type="http://schemas.openxmlformats.org/officeDocument/2006/relationships/image" Id="rId6"/>
    <Relationship Target="../media/p62_image21.png" Type="http://schemas.openxmlformats.org/officeDocument/2006/relationships/image" Id="rId7"/>
    <Relationship TargetMode="External" Target="https://facebook.com/1019320313536847/posts/1400198852115656" Type="http://schemas.openxmlformats.org/officeDocument/2006/relationships/hyperlink" Id="rId8"/>
    <Relationship Target="../media/p62_image22.png" Type="http://schemas.openxmlformats.org/officeDocument/2006/relationships/image" Id="rId9"/>
    <Relationship Target="../slideLayouts/slideLayout13.xml" Type="http://schemas.openxmlformats.org/officeDocument/2006/relationships/slideLayout" Id="rId11"/>
</Relationships>

</file>

<file path=ppt/slides/_rels/p62_slide9.xml.rels><?xml version="1.0" encoding="UTF-8" standalone="yes"?>
<Relationships xmlns="http://schemas.openxmlformats.org/package/2006/relationships">
    <Relationship Target="../media/p62_image2.png" Type="http://schemas.openxmlformats.org/officeDocument/2006/relationships/image" Id="rId2"/>
    <Relationship Target="../media/p62_image1.png" Type="http://schemas.openxmlformats.org/officeDocument/2006/relationships/image" Id="rId3"/>
    <Relationship Target="../media/p62_image3.png" Type="http://schemas.openxmlformats.org/officeDocument/2006/relationships/image" Id="rId4"/>
    <Relationship Target="../media/p62_image4.png" Type="http://schemas.openxmlformats.org/officeDocument/2006/relationships/image" Id="rId5"/>
    <Relationship Target="../media/p62_image5.png" Type="http://schemas.openxmlformats.org/officeDocument/2006/relationships/image" Id="rId6"/>
    <Relationship Target="../media/p62_image23.png" Type="http://schemas.openxmlformats.org/officeDocument/2006/relationships/image" Id="rId7"/>
    <Relationship Target="../media/p62_image24.png" Type="http://schemas.openxmlformats.org/officeDocument/2006/relationships/image" Id="rId8"/>
    <Relationship Target="../media/p62_image9.png" Type="http://schemas.openxmlformats.org/officeDocument/2006/relationships/image" Id="rId9"/>
    <Relationship Target="../slideLayouts/slideLayout13.xml" Type="http://schemas.openxmlformats.org/officeDocument/2006/relationships/slideLayout" Id="rId10"/>
</Relationships>

</file>

<file path=ppt/slides/_rels/p63_slide1.xml.rels><?xml version="1.0" encoding="UTF-8" standalone="yes"?>
<Relationships xmlns="http://schemas.openxmlformats.org/package/2006/relationships">
    <Relationship Target="../media/p63_image8.png" Type="http://schemas.openxmlformats.org/officeDocument/2006/relationships/image" Id="rId10"/>
    <Relationship Target="../media/p63_image9.png" Type="http://schemas.openxmlformats.org/officeDocument/2006/relationships/image" Id="rId11"/>
    <Relationship Target="../media/p63_image1.png" Type="http://schemas.openxmlformats.org/officeDocument/2006/relationships/image" Id="rId2"/>
    <Relationship Target="../media/p63_image2.png" Type="http://schemas.openxmlformats.org/officeDocument/2006/relationships/image" Id="rId3"/>
    <Relationship Target="../media/p63_image3.png" Type="http://schemas.openxmlformats.org/officeDocument/2006/relationships/image" Id="rId4"/>
    <Relationship Target="../notesSlides/p63_notesSlide1.xml" Type="http://schemas.openxmlformats.org/officeDocument/2006/relationships/notesSlide" Id="rId5"/>
    <Relationship Target="../media/p63_image4.png" Type="http://schemas.openxmlformats.org/officeDocument/2006/relationships/image" Id="rId6"/>
    <Relationship Target="../media/p63_image5.png" Type="http://schemas.openxmlformats.org/officeDocument/2006/relationships/image" Id="rId7"/>
    <Relationship Target="../media/p63_image6.png" Type="http://schemas.openxmlformats.org/officeDocument/2006/relationships/image" Id="rId8"/>
    <Relationship Target="../media/p63_image7.png" Type="http://schemas.openxmlformats.org/officeDocument/2006/relationships/image" Id="rId9"/>
    <Relationship Target="../slideLayouts/slideLayout14.xml" Type="http://schemas.openxmlformats.org/officeDocument/2006/relationships/slideLayout" Id="rId12"/>
</Relationships>

</file>

<file path=ppt/slides/_rels/p63_slide10.xml.rels><?xml version="1.0" encoding="UTF-8" standalone="yes"?>
<Relationships xmlns="http://schemas.openxmlformats.org/package/2006/relationships">
    <Relationship Target="../media/p63_image2.png" Type="http://schemas.openxmlformats.org/officeDocument/2006/relationships/image" Id="rId2"/>
    <Relationship Target="../media/p63_image1.png" Type="http://schemas.openxmlformats.org/officeDocument/2006/relationships/image" Id="rId3"/>
    <Relationship Target="../media/p63_image23.png" Type="http://schemas.openxmlformats.org/officeDocument/2006/relationships/image" Id="rId4"/>
    <Relationship Target="../media/p63_image24.png" Type="http://schemas.openxmlformats.org/officeDocument/2006/relationships/image" Id="rId5"/>
    <Relationship Target="../media/p63_image25.png" Type="http://schemas.openxmlformats.org/officeDocument/2006/relationships/image" Id="rId6"/>
    <Relationship Target="../media/p63_image26.png" Type="http://schemas.openxmlformats.org/officeDocument/2006/relationships/image" Id="rId7"/>
    <Relationship Target="../media/p63_image27.png" Type="http://schemas.openxmlformats.org/officeDocument/2006/relationships/image" Id="rId8"/>
    <Relationship Target="../media/p63_image9.png" Type="http://schemas.openxmlformats.org/officeDocument/2006/relationships/image" Id="rId9"/>
    <Relationship Target="../slideLayouts/slideLayout14.xml" Type="http://schemas.openxmlformats.org/officeDocument/2006/relationships/slideLayout" Id="rId10"/>
</Relationships>

</file>

<file path=ppt/slides/_rels/p63_slide11.xml.rels><?xml version="1.0" encoding="UTF-8" standalone="yes"?>
<Relationships xmlns="http://schemas.openxmlformats.org/package/2006/relationships">
    <Relationship Target="../media/p63_image2.png" Type="http://schemas.openxmlformats.org/officeDocument/2006/relationships/image" Id="rId2"/>
    <Relationship Target="../media/p63_image1.png" Type="http://schemas.openxmlformats.org/officeDocument/2006/relationships/image" Id="rId3"/>
    <Relationship Target="../media/p63_image23.png" Type="http://schemas.openxmlformats.org/officeDocument/2006/relationships/image" Id="rId4"/>
    <Relationship Target="../media/p63_image24.png" Type="http://schemas.openxmlformats.org/officeDocument/2006/relationships/image" Id="rId5"/>
    <Relationship Target="../media/p63_image25.png" Type="http://schemas.openxmlformats.org/officeDocument/2006/relationships/image" Id="rId6"/>
    <Relationship Target="../media/p63_image28.png" Type="http://schemas.openxmlformats.org/officeDocument/2006/relationships/image" Id="rId7"/>
    <Relationship Target="../media/p63_image29.png" Type="http://schemas.openxmlformats.org/officeDocument/2006/relationships/image" Id="rId8"/>
    <Relationship Target="../media/p63_image9.png" Type="http://schemas.openxmlformats.org/officeDocument/2006/relationships/image" Id="rId9"/>
    <Relationship Target="../slideLayouts/slideLayout14.xml" Type="http://schemas.openxmlformats.org/officeDocument/2006/relationships/slideLayout" Id="rId10"/>
</Relationships>

</file>

<file path=ppt/slides/_rels/p63_slide12.xml.rels><?xml version="1.0" encoding="UTF-8" standalone="yes"?>
<Relationships xmlns="http://schemas.openxmlformats.org/package/2006/relationships">
    <Relationship Target="../media/p63_image1.png" Type="http://schemas.openxmlformats.org/officeDocument/2006/relationships/image" Id="rId2"/>
    <Relationship Target="../media/p63_image2.png" Type="http://schemas.openxmlformats.org/officeDocument/2006/relationships/image" Id="rId3"/>
    <Relationship Target="../media/p63_image23.png" Type="http://schemas.openxmlformats.org/officeDocument/2006/relationships/image" Id="rId4"/>
    <Relationship Target="../media/p63_image24.png" Type="http://schemas.openxmlformats.org/officeDocument/2006/relationships/image" Id="rId5"/>
    <Relationship Target="../media/p63_image25.png" Type="http://schemas.openxmlformats.org/officeDocument/2006/relationships/image" Id="rId6"/>
    <Relationship Target="../media/p63_image30.png" Type="http://schemas.openxmlformats.org/officeDocument/2006/relationships/image" Id="rId7"/>
    <Relationship Target="../media/p63_image31.png" Type="http://schemas.openxmlformats.org/officeDocument/2006/relationships/image" Id="rId8"/>
    <Relationship Target="../media/p63_image9.png" Type="http://schemas.openxmlformats.org/officeDocument/2006/relationships/image" Id="rId9"/>
    <Relationship Target="../slideLayouts/slideLayout14.xml" Type="http://schemas.openxmlformats.org/officeDocument/2006/relationships/slideLayout" Id="rId10"/>
</Relationships>

</file>

<file path=ppt/slides/_rels/p63_slide13.xml.rels><?xml version="1.0" encoding="UTF-8" standalone="yes"?>
<Relationships xmlns="http://schemas.openxmlformats.org/package/2006/relationships">
    <Relationship Target="../media/p63_image34.png" Type="http://schemas.openxmlformats.org/officeDocument/2006/relationships/image" Id="rId10"/>
    <Relationship TargetMode="External" Target="https://www.instagram.com/reel/DRiWHpAiPqI/" Type="http://schemas.openxmlformats.org/officeDocument/2006/relationships/hyperlink" Id="rId11"/>
    <Relationship Target="../media/p63_image35.png" Type="http://schemas.openxmlformats.org/officeDocument/2006/relationships/image" Id="rId12"/>
    <Relationship TargetMode="External" Target="https://www.instagram.com/reel/DRf1xDWiOcm/" Type="http://schemas.openxmlformats.org/officeDocument/2006/relationships/hyperlink" Id="rId13"/>
    <Relationship Target="../media/p63_image36.png" Type="http://schemas.openxmlformats.org/officeDocument/2006/relationships/image" Id="rId14"/>
    <Relationship TargetMode="External" Target="https://www.instagram.com/reel/DRLJMhOjPxT/" Type="http://schemas.openxmlformats.org/officeDocument/2006/relationships/hyperlink" Id="rId15"/>
    <Relationship Target="../media/p63_image37.png" Type="http://schemas.openxmlformats.org/officeDocument/2006/relationships/image" Id="rId16"/>
    <Relationship Target="../media/p63_image9.png" Type="http://schemas.openxmlformats.org/officeDocument/2006/relationships/image" Id="rId17"/>
    <Relationship Target="../media/p63_image23.png" Type="http://schemas.openxmlformats.org/officeDocument/2006/relationships/image" Id="rId2"/>
    <Relationship Target="../media/p63_image24.png" Type="http://schemas.openxmlformats.org/officeDocument/2006/relationships/image" Id="rId3"/>
    <Relationship Target="../media/p63_image25.png" Type="http://schemas.openxmlformats.org/officeDocument/2006/relationships/image" Id="rId4"/>
    <Relationship TargetMode="External" Target="https://www.instagram.com/reel/DRdMCigiMSM/" Type="http://schemas.openxmlformats.org/officeDocument/2006/relationships/hyperlink" Id="rId5"/>
    <Relationship Target="../media/p63_image32.png" Type="http://schemas.openxmlformats.org/officeDocument/2006/relationships/image" Id="rId6"/>
    <Relationship TargetMode="External" Target="https://www.instagram.com/reel/DQ-C5BNiJzo/" Type="http://schemas.openxmlformats.org/officeDocument/2006/relationships/hyperlink" Id="rId7"/>
    <Relationship Target="../media/p63_image33.png" Type="http://schemas.openxmlformats.org/officeDocument/2006/relationships/image" Id="rId8"/>
    <Relationship TargetMode="External" Target="https://www.instagram.com/reel/DRVfXquCNEF/" Type="http://schemas.openxmlformats.org/officeDocument/2006/relationships/hyperlink" Id="rId9"/>
    <Relationship Target="../slideLayouts/slideLayout14.xml" Type="http://schemas.openxmlformats.org/officeDocument/2006/relationships/slideLayout" Id="rId18"/>
</Relationships>

</file>

<file path=ppt/slides/_rels/p63_slide14.xml.rels><?xml version="1.0" encoding="UTF-8" standalone="yes"?>
<Relationships xmlns="http://schemas.openxmlformats.org/package/2006/relationships">
    <Relationship TargetMode="External" Target="https://www.instagram.com/reel/DQv__40CGDG/" Type="http://schemas.openxmlformats.org/officeDocument/2006/relationships/hyperlink" Id="rId10"/>
    <Relationship Target="../media/p63_image41.png" Type="http://schemas.openxmlformats.org/officeDocument/2006/relationships/image" Id="rId11"/>
    <Relationship TargetMode="External" Target="https://www.instagram.com/reel/DRAtSaOCNDD/" Type="http://schemas.openxmlformats.org/officeDocument/2006/relationships/hyperlink" Id="rId12"/>
    <Relationship Target="../media/p63_image42.png" Type="http://schemas.openxmlformats.org/officeDocument/2006/relationships/image" Id="rId13"/>
    <Relationship TargetMode="External" Target="https://www.instagram.com/reel/DQsKFMLCBFy/" Type="http://schemas.openxmlformats.org/officeDocument/2006/relationships/hyperlink" Id="rId14"/>
    <Relationship Target="../media/p63_image43.png" Type="http://schemas.openxmlformats.org/officeDocument/2006/relationships/image" Id="rId15"/>
    <Relationship TargetMode="External" Target="https://www.instagram.com/reel/DQ43TggjDtu/" Type="http://schemas.openxmlformats.org/officeDocument/2006/relationships/hyperlink" Id="rId16"/>
    <Relationship Target="../media/p63_image44.png" Type="http://schemas.openxmlformats.org/officeDocument/2006/relationships/image" Id="rId17"/>
    <Relationship Target="../media/p63_image24.png" Type="http://schemas.openxmlformats.org/officeDocument/2006/relationships/image" Id="rId2"/>
    <Relationship Target="../media/p63_image9.png" Type="http://schemas.openxmlformats.org/officeDocument/2006/relationships/image" Id="rId3"/>
    <Relationship TargetMode="External" Target="https://www.instagram.com/reel/DReOaT_iNnM/" Type="http://schemas.openxmlformats.org/officeDocument/2006/relationships/hyperlink" Id="rId4"/>
    <Relationship Target="../media/p63_image38.png" Type="http://schemas.openxmlformats.org/officeDocument/2006/relationships/image" Id="rId5"/>
    <Relationship TargetMode="External" Target="https://www.instagram.com/reel/DQv2vJECFSv/" Type="http://schemas.openxmlformats.org/officeDocument/2006/relationships/hyperlink" Id="rId6"/>
    <Relationship Target="../media/p63_image39.png" Type="http://schemas.openxmlformats.org/officeDocument/2006/relationships/image" Id="rId7"/>
    <Relationship TargetMode="External" Target="https://www.instagram.com/reel/DREbsuQCC7S/" Type="http://schemas.openxmlformats.org/officeDocument/2006/relationships/hyperlink" Id="rId8"/>
    <Relationship Target="../media/p63_image40.png" Type="http://schemas.openxmlformats.org/officeDocument/2006/relationships/image" Id="rId9"/>
    <Relationship Target="../slideLayouts/slideLayout14.xml" Type="http://schemas.openxmlformats.org/officeDocument/2006/relationships/slideLayout" Id="rId18"/>
</Relationships>

</file>

<file path=ppt/slides/_rels/p63_slide15.xml.rels><?xml version="1.0" encoding="UTF-8" standalone="yes"?>
<Relationships xmlns="http://schemas.openxmlformats.org/package/2006/relationships">
    <Relationship Target="../media/p63_image2.png" Type="http://schemas.openxmlformats.org/officeDocument/2006/relationships/image" Id="rId2"/>
    <Relationship Target="../media/p63_image1.png" Type="http://schemas.openxmlformats.org/officeDocument/2006/relationships/image" Id="rId3"/>
    <Relationship Target="../media/p63_image45.png" Type="http://schemas.openxmlformats.org/officeDocument/2006/relationships/image" Id="rId4"/>
    <Relationship Target="../media/p63_image46.png" Type="http://schemas.openxmlformats.org/officeDocument/2006/relationships/image" Id="rId5"/>
    <Relationship Target="../media/p63_image47.png" Type="http://schemas.openxmlformats.org/officeDocument/2006/relationships/image" Id="rId6"/>
    <Relationship Target="../media/p63_image48.png" Type="http://schemas.openxmlformats.org/officeDocument/2006/relationships/image" Id="rId7"/>
    <Relationship Target="../media/p63_image49.png" Type="http://schemas.openxmlformats.org/officeDocument/2006/relationships/image" Id="rId8"/>
    <Relationship Target="../media/p63_image9.png" Type="http://schemas.openxmlformats.org/officeDocument/2006/relationships/image" Id="rId9"/>
    <Relationship Target="../slideLayouts/slideLayout14.xml" Type="http://schemas.openxmlformats.org/officeDocument/2006/relationships/slideLayout" Id="rId10"/>
</Relationships>

</file>

<file path=ppt/slides/_rels/p63_slide16.xml.rels><?xml version="1.0" encoding="UTF-8" standalone="yes"?>
<Relationships xmlns="http://schemas.openxmlformats.org/package/2006/relationships">
    <Relationship Target="../media/p63_image55.png" Type="http://schemas.openxmlformats.org/officeDocument/2006/relationships/image" Id="rId10"/>
    <Relationship Target="../media/p63_image9.png" Type="http://schemas.openxmlformats.org/officeDocument/2006/relationships/image" Id="rId11"/>
    <Relationship Target="../media/p63_image45.png" Type="http://schemas.openxmlformats.org/officeDocument/2006/relationships/image" Id="rId2"/>
    <Relationship Target="../media/p63_image46.png" Type="http://schemas.openxmlformats.org/officeDocument/2006/relationships/image" Id="rId3"/>
    <Relationship Target="../media/p63_image47.png" Type="http://schemas.openxmlformats.org/officeDocument/2006/relationships/image" Id="rId4"/>
    <Relationship Target="../media/p63_image50.png" Type="http://schemas.openxmlformats.org/officeDocument/2006/relationships/image" Id="rId5"/>
    <Relationship Target="../media/p63_image51.png" Type="http://schemas.openxmlformats.org/officeDocument/2006/relationships/image" Id="rId6"/>
    <Relationship Target="../media/p63_image52.png" Type="http://schemas.openxmlformats.org/officeDocument/2006/relationships/image" Id="rId7"/>
    <Relationship Target="../media/p63_image53.png" Type="http://schemas.openxmlformats.org/officeDocument/2006/relationships/image" Id="rId8"/>
    <Relationship Target="../media/p63_image54.png" Type="http://schemas.openxmlformats.org/officeDocument/2006/relationships/image" Id="rId9"/>
    <Relationship Target="../slideLayouts/slideLayout14.xml" Type="http://schemas.openxmlformats.org/officeDocument/2006/relationships/slideLayout" Id="rId12"/>
</Relationships>

</file>

<file path=ppt/slides/_rels/p63_slide17.xml.rels><?xml version="1.0" encoding="UTF-8" standalone="yes"?>
<Relationships xmlns="http://schemas.openxmlformats.org/package/2006/relationships">
    <Relationship Target="../media/p63_image62.png" Type="http://schemas.openxmlformats.org/officeDocument/2006/relationships/image" Id="rId10"/>
    <Relationship Target="../media/p63_image63.png" Type="http://schemas.openxmlformats.org/officeDocument/2006/relationships/image" Id="rId11"/>
    <Relationship Target="../media/p63_image46.png" Type="http://schemas.openxmlformats.org/officeDocument/2006/relationships/image" Id="rId2"/>
    <Relationship Target="../media/p63_image9.png" Type="http://schemas.openxmlformats.org/officeDocument/2006/relationships/image" Id="rId3"/>
    <Relationship Target="../media/p63_image56.png" Type="http://schemas.openxmlformats.org/officeDocument/2006/relationships/image" Id="rId4"/>
    <Relationship Target="../media/p63_image57.png" Type="http://schemas.openxmlformats.org/officeDocument/2006/relationships/image" Id="rId5"/>
    <Relationship Target="../media/p63_image58.png" Type="http://schemas.openxmlformats.org/officeDocument/2006/relationships/image" Id="rId6"/>
    <Relationship Target="../media/p63_image59.png" Type="http://schemas.openxmlformats.org/officeDocument/2006/relationships/image" Id="rId7"/>
    <Relationship Target="../media/p63_image60.png" Type="http://schemas.openxmlformats.org/officeDocument/2006/relationships/image" Id="rId8"/>
    <Relationship Target="../media/p63_image61.png" Type="http://schemas.openxmlformats.org/officeDocument/2006/relationships/image" Id="rId9"/>
    <Relationship Target="../slideLayouts/slideLayout14.xml" Type="http://schemas.openxmlformats.org/officeDocument/2006/relationships/slideLayout" Id="rId12"/>
</Relationships>

</file>

<file path=ppt/slides/_rels/p63_slide18.xml.rels><?xml version="1.0" encoding="UTF-8" standalone="yes"?>
<Relationships xmlns="http://schemas.openxmlformats.org/package/2006/relationships">
    <Relationship Target="../media/p63_image46.png" Type="http://schemas.openxmlformats.org/officeDocument/2006/relationships/image" Id="rId2"/>
    <Relationship Target="../media/p63_image9.png" Type="http://schemas.openxmlformats.org/officeDocument/2006/relationships/image" Id="rId3"/>
    <Relationship Target="../media/p63_image64.png" Type="http://schemas.openxmlformats.org/officeDocument/2006/relationships/image" Id="rId4"/>
    <Relationship Target="../media/p63_image65.png" Type="http://schemas.openxmlformats.org/officeDocument/2006/relationships/image" Id="rId5"/>
    <Relationship Target="../media/p63_image66.png" Type="http://schemas.openxmlformats.org/officeDocument/2006/relationships/image" Id="rId6"/>
    <Relationship Target="../media/p63_image67.png" Type="http://schemas.openxmlformats.org/officeDocument/2006/relationships/image" Id="rId7"/>
    <Relationship Target="../media/p63_image68.png" Type="http://schemas.openxmlformats.org/officeDocument/2006/relationships/image" Id="rId8"/>
    <Relationship Target="../media/p63_image69.png" Type="http://schemas.openxmlformats.org/officeDocument/2006/relationships/image" Id="rId9"/>
    <Relationship Target="../slideLayouts/slideLayout14.xml" Type="http://schemas.openxmlformats.org/officeDocument/2006/relationships/slideLayout" Id="rId10"/>
</Relationships>

</file>

<file path=ppt/slides/_rels/p63_slide2.xml.rels><?xml version="1.0" encoding="UTF-8" standalone="yes"?>
<Relationships xmlns="http://schemas.openxmlformats.org/package/2006/relationships">
    <Relationship Target="../media/p63_image3.png" Type="http://schemas.openxmlformats.org/officeDocument/2006/relationships/image" Id="rId2"/>
    <Relationship Target="../media/p63_image4.png" Type="http://schemas.openxmlformats.org/officeDocument/2006/relationships/image" Id="rId3"/>
    <Relationship Target="../media/p63_image5.png" Type="http://schemas.openxmlformats.org/officeDocument/2006/relationships/image" Id="rId4"/>
    <Relationship Target="../media/p63_image10.png" Type="http://schemas.openxmlformats.org/officeDocument/2006/relationships/image" Id="rId5"/>
    <Relationship Target="../media/p63_image11.png" Type="http://schemas.openxmlformats.org/officeDocument/2006/relationships/image" Id="rId6"/>
    <Relationship Target="../media/p63_image9.png" Type="http://schemas.openxmlformats.org/officeDocument/2006/relationships/image" Id="rId7"/>
    <Relationship Target="../slideLayouts/slideLayout14.xml" Type="http://schemas.openxmlformats.org/officeDocument/2006/relationships/slideLayout" Id="rId8"/>
</Relationships>

</file>

<file path=ppt/slides/_rels/p63_slide3.xml.rels><?xml version="1.0" encoding="UTF-8" standalone="yes"?>
<Relationships xmlns="http://schemas.openxmlformats.org/package/2006/relationships">
    <Relationship Target="../media/p63_image3.png" Type="http://schemas.openxmlformats.org/officeDocument/2006/relationships/image" Id="rId2"/>
    <Relationship Target="../media/p63_image4.png" Type="http://schemas.openxmlformats.org/officeDocument/2006/relationships/image" Id="rId3"/>
    <Relationship Target="../media/p63_image5.png" Type="http://schemas.openxmlformats.org/officeDocument/2006/relationships/image" Id="rId4"/>
    <Relationship Target="../media/p63_image9.png" Type="http://schemas.openxmlformats.org/officeDocument/2006/relationships/image" Id="rId5"/>
    <Relationship Target="../slideLayouts/slideLayout14.xml" Type="http://schemas.openxmlformats.org/officeDocument/2006/relationships/slideLayout" Id="rId6"/>
</Relationships>

</file>

<file path=ppt/slides/_rels/p63_slide4.xml.rels><?xml version="1.0" encoding="UTF-8" standalone="yes"?>
<Relationships xmlns="http://schemas.openxmlformats.org/package/2006/relationships">
    <Relationship Target="../media/p63_image2.png" Type="http://schemas.openxmlformats.org/officeDocument/2006/relationships/image" Id="rId2"/>
    <Relationship Target="../media/p63_image1.png" Type="http://schemas.openxmlformats.org/officeDocument/2006/relationships/image" Id="rId3"/>
    <Relationship Target="../media/p63_image3.png" Type="http://schemas.openxmlformats.org/officeDocument/2006/relationships/image" Id="rId4"/>
    <Relationship Target="../media/p63_image4.png" Type="http://schemas.openxmlformats.org/officeDocument/2006/relationships/image" Id="rId5"/>
    <Relationship Target="../media/p63_image5.png" Type="http://schemas.openxmlformats.org/officeDocument/2006/relationships/image" Id="rId6"/>
    <Relationship Target="../media/p63_image12.png" Type="http://schemas.openxmlformats.org/officeDocument/2006/relationships/image" Id="rId7"/>
    <Relationship Target="../media/p63_image13.png" Type="http://schemas.openxmlformats.org/officeDocument/2006/relationships/image" Id="rId8"/>
    <Relationship Target="../media/p63_image9.png" Type="http://schemas.openxmlformats.org/officeDocument/2006/relationships/image" Id="rId9"/>
    <Relationship Target="../slideLayouts/slideLayout14.xml" Type="http://schemas.openxmlformats.org/officeDocument/2006/relationships/slideLayout" Id="rId10"/>
</Relationships>

</file>

<file path=ppt/slides/_rels/p63_slide5.xml.rels><?xml version="1.0" encoding="UTF-8" standalone="yes"?>
<Relationships xmlns="http://schemas.openxmlformats.org/package/2006/relationships">
    <Relationship Target="../media/p63_image2.png" Type="http://schemas.openxmlformats.org/officeDocument/2006/relationships/image" Id="rId2"/>
    <Relationship Target="../media/p63_image1.png" Type="http://schemas.openxmlformats.org/officeDocument/2006/relationships/image" Id="rId3"/>
    <Relationship Target="../media/p63_image3.png" Type="http://schemas.openxmlformats.org/officeDocument/2006/relationships/image" Id="rId4"/>
    <Relationship Target="../media/p63_image4.png" Type="http://schemas.openxmlformats.org/officeDocument/2006/relationships/image" Id="rId5"/>
    <Relationship Target="../media/p63_image5.png" Type="http://schemas.openxmlformats.org/officeDocument/2006/relationships/image" Id="rId6"/>
    <Relationship Target="../media/p63_image14.png" Type="http://schemas.openxmlformats.org/officeDocument/2006/relationships/image" Id="rId7"/>
    <Relationship Target="../media/p63_image15.png" Type="http://schemas.openxmlformats.org/officeDocument/2006/relationships/image" Id="rId8"/>
    <Relationship Target="../media/p63_image9.png" Type="http://schemas.openxmlformats.org/officeDocument/2006/relationships/image" Id="rId9"/>
    <Relationship Target="../slideLayouts/slideLayout14.xml" Type="http://schemas.openxmlformats.org/officeDocument/2006/relationships/slideLayout" Id="rId10"/>
</Relationships>

</file>

<file path=ppt/slides/_rels/p63_slide6.xml.rels><?xml version="1.0" encoding="UTF-8" standalone="yes"?>
<Relationships xmlns="http://schemas.openxmlformats.org/package/2006/relationships">
    <Relationship Target="../media/p63_image2.png" Type="http://schemas.openxmlformats.org/officeDocument/2006/relationships/image" Id="rId2"/>
    <Relationship Target="../media/p63_image1.png" Type="http://schemas.openxmlformats.org/officeDocument/2006/relationships/image" Id="rId3"/>
    <Relationship Target="../media/p63_image3.png" Type="http://schemas.openxmlformats.org/officeDocument/2006/relationships/image" Id="rId4"/>
    <Relationship Target="../media/p63_image4.png" Type="http://schemas.openxmlformats.org/officeDocument/2006/relationships/image" Id="rId5"/>
    <Relationship Target="../media/p63_image5.png" Type="http://schemas.openxmlformats.org/officeDocument/2006/relationships/image" Id="rId6"/>
    <Relationship Target="../media/p63_image16.png" Type="http://schemas.openxmlformats.org/officeDocument/2006/relationships/image" Id="rId7"/>
    <Relationship Target="../media/p63_image17.png" Type="http://schemas.openxmlformats.org/officeDocument/2006/relationships/image" Id="rId8"/>
    <Relationship Target="../media/p63_image9.png" Type="http://schemas.openxmlformats.org/officeDocument/2006/relationships/image" Id="rId9"/>
    <Relationship Target="../slideLayouts/slideLayout14.xml" Type="http://schemas.openxmlformats.org/officeDocument/2006/relationships/slideLayout" Id="rId10"/>
</Relationships>

</file>

<file path=ppt/slides/_rels/p63_slide7.xml.rels><?xml version="1.0" encoding="UTF-8" standalone="yes"?>
<Relationships xmlns="http://schemas.openxmlformats.org/package/2006/relationships">
    <Relationship Target="../media/p63_image1.png" Type="http://schemas.openxmlformats.org/officeDocument/2006/relationships/image" Id="rId2"/>
    <Relationship Target="../media/p63_image2.png" Type="http://schemas.openxmlformats.org/officeDocument/2006/relationships/image" Id="rId3"/>
    <Relationship Target="../media/p63_image3.png" Type="http://schemas.openxmlformats.org/officeDocument/2006/relationships/image" Id="rId4"/>
    <Relationship Target="../media/p63_image4.png" Type="http://schemas.openxmlformats.org/officeDocument/2006/relationships/image" Id="rId5"/>
    <Relationship Target="../media/p63_image5.png" Type="http://schemas.openxmlformats.org/officeDocument/2006/relationships/image" Id="rId6"/>
    <Relationship Target="../media/p63_image18.png" Type="http://schemas.openxmlformats.org/officeDocument/2006/relationships/image" Id="rId7"/>
    <Relationship Target="../media/p63_image19.png" Type="http://schemas.openxmlformats.org/officeDocument/2006/relationships/image" Id="rId8"/>
    <Relationship Target="../media/p63_image9.png" Type="http://schemas.openxmlformats.org/officeDocument/2006/relationships/image" Id="rId9"/>
    <Relationship Target="../slideLayouts/slideLayout14.xml" Type="http://schemas.openxmlformats.org/officeDocument/2006/relationships/slideLayout" Id="rId10"/>
</Relationships>

</file>

<file path=ppt/slides/_rels/p63_slide8.xml.rels><?xml version="1.0" encoding="UTF-8" standalone="yes"?>
<Relationships xmlns="http://schemas.openxmlformats.org/package/2006/relationships">
    <Relationship Target="../media/p63_image9.png" Type="http://schemas.openxmlformats.org/officeDocument/2006/relationships/image" Id="rId10"/>
    <Relationship Target="../media/p63_image3.png" Type="http://schemas.openxmlformats.org/officeDocument/2006/relationships/image" Id="rId2"/>
    <Relationship Target="../media/p63_image4.png" Type="http://schemas.openxmlformats.org/officeDocument/2006/relationships/image" Id="rId3"/>
    <Relationship Target="../media/p63_image5.png" Type="http://schemas.openxmlformats.org/officeDocument/2006/relationships/image" Id="rId4"/>
    <Relationship TargetMode="External" Target="https://www.instagram.com/p/DQm4pWnCGpd/" Type="http://schemas.openxmlformats.org/officeDocument/2006/relationships/hyperlink" Id="rId5"/>
    <Relationship Target="../media/p63_image20.png" Type="http://schemas.openxmlformats.org/officeDocument/2006/relationships/image" Id="rId6"/>
    <Relationship Target="../media/p63_image21.png" Type="http://schemas.openxmlformats.org/officeDocument/2006/relationships/image" Id="rId7"/>
    <Relationship TargetMode="External" Target="https://www.instagram.com/p/DRQYSHWiFCQ/" Type="http://schemas.openxmlformats.org/officeDocument/2006/relationships/hyperlink" Id="rId8"/>
    <Relationship Target="../media/p63_image22.png" Type="http://schemas.openxmlformats.org/officeDocument/2006/relationships/image" Id="rId9"/>
    <Relationship Target="../slideLayouts/slideLayout14.xml" Type="http://schemas.openxmlformats.org/officeDocument/2006/relationships/slideLayout" Id="rId11"/>
</Relationships>

</file>

<file path=ppt/slides/_rels/p63_slide9.xml.rels><?xml version="1.0" encoding="UTF-8" standalone="yes"?>
<Relationships xmlns="http://schemas.openxmlformats.org/package/2006/relationships">
    <Relationship Target="../media/p63_image23.png" Type="http://schemas.openxmlformats.org/officeDocument/2006/relationships/image" Id="rId2"/>
    <Relationship Target="../media/p63_image24.png" Type="http://schemas.openxmlformats.org/officeDocument/2006/relationships/image" Id="rId3"/>
    <Relationship Target="../media/p63_image25.png" Type="http://schemas.openxmlformats.org/officeDocument/2006/relationships/image" Id="rId4"/>
    <Relationship Target="../media/p63_image9.png" Type="http://schemas.openxmlformats.org/officeDocument/2006/relationships/image" Id="rId5"/>
    <Relationship Target="../slideLayouts/slideLayout14.xml" Type="http://schemas.openxmlformats.org/officeDocument/2006/relationships/slideLayout" Id="rId6"/>
</Relationships>

</file>

<file path=ppt/slides/p60_slide1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">
            <a:extLst>
              <a:ext uri="{FF2B5EF4-FFF2-40B4-BE49-F238E27FC236}">
                <a16:creationId id="{6B7E2E45-212A-73C1-3040-6365FDF63651}"/>
              </a:ext>
            </a:extLst>
          </p:cNvPr>
          <p:cNvSpPr/>
          <p:nvPr/>
        </p:nvSpPr>
        <p:spPr>
          <a:xfrm>
            <a:off x="932328" y="1102901"/>
            <a:ext cx="9747791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b" anchorCtr="fals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tru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Social Media Insights</a:t>
            </a:r>
          </a:p>
        </p:txBody>
      </p:sp>
      <p:sp>
        <p:nvSpPr>
          <p:cNvPr id="30" name="socialNetworks01">
            <a:extLst>
              <a:ext uri="{FF2B5EF4-FFF2-40B4-BE49-F238E27FC236}">
                <a16:creationId id="{7ABBD0A4-6114-0205-8046-DE168C45E8B3}"/>
              </a:ext>
            </a:extLst>
          </p:cNvPr>
          <p:cNvSpPr txBox="true"/>
          <p:nvPr/>
        </p:nvSpPr>
        <p:spPr>
          <a:xfrm>
            <a:off x="1810944" y="3065049"/>
            <a:ext cx="3355572" cy="32316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>
            <a:defPPr>
              <a:defRPr lang="en-US"/>
            </a:defPPr>
            <a:lvl1pPr marL="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02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05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07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410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512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615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717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820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500" b="false" strike="noStrike" spc="-1" dirty="false">
                <a:solidFill>
                  <a:srgbClr val="000000"/>
                </a:solidFill>
                <a:latin typeface="Nunito"/>
                <a:ea typeface="DejaVu Sans"/>
              </a:rPr>
              <a:t>Spinal Care Clinics - Brentwoo...</a:t>
            </a:r>
          </a:p>
        </p:txBody>
      </p:sp>
      <p:sp>
        <p:nvSpPr>
          <p:cNvPr id="31" name="socialNetworks02">
            <a:extLst>
              <a:ext uri="{FF2B5EF4-FFF2-40B4-BE49-F238E27FC236}">
                <a16:creationId id="{55D11BAE-9764-0574-C0A4-FD4DFCC2472C}"/>
              </a:ext>
            </a:extLst>
          </p:cNvPr>
          <p:cNvSpPr txBox="true"/>
          <p:nvPr/>
        </p:nvSpPr>
        <p:spPr>
          <a:xfrm>
            <a:off x="1810947" y="3525149"/>
            <a:ext cx="3355570" cy="32316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>
            <a:defPPr>
              <a:defRPr lang="en-US"/>
            </a:defPPr>
            <a:lvl1pPr marL="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02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05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07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410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512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615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717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820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500" spc="-1" dirty="false">
                <a:solidFill>
                  <a:srgbClr val="000000"/>
                </a:solidFill>
                <a:latin typeface="Nunito"/>
                <a:ea typeface="DejaVu Sans"/>
              </a:rPr>
              <a:t>spinalcarebrentwood</a:t>
            </a:r>
          </a:p>
        </p:txBody>
      </p:sp>
      <p:sp>
        <p:nvSpPr>
          <p:cNvPr id="47" name="startdate">
            <a:extLst>
              <a:ext uri="{FF2B5EF4-FFF2-40B4-BE49-F238E27FC236}">
                <a16:creationId id="{50046B9A-512C-48D1-8A19-99DC9DA08CE4}"/>
              </a:ext>
            </a:extLst>
          </p:cNvPr>
          <p:cNvSpPr txBox="true"/>
          <p:nvPr/>
        </p:nvSpPr>
        <p:spPr>
          <a:xfrm>
            <a:off x="912646" y="1937782"/>
            <a:ext cx="1850012" cy="830997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false" err="true">
                <a:solidFill>
                  <a:srgbClr val="151515"/>
                </a:solidFill>
                <a:latin typeface="Nunito" pitchFamily="2" charset="77"/>
                <a:ea typeface="HelveticaNeueLT Std Lt" pitchFamily="18" charset="0"/>
                <a:cs typeface="Arial" panose="020B0604020202020204" pitchFamily="34" charset="0"/>
              </a:rPr>
              <a:t>01 Nov 25</a:t>
            </a:r>
          </a:p>
        </p:txBody>
      </p:sp>
      <p:sp>
        <p:nvSpPr>
          <p:cNvPr id="48" name="enddate">
            <a:extLst>
              <a:ext uri="{FF2B5EF4-FFF2-40B4-BE49-F238E27FC236}">
                <a16:creationId id="{7F4FBCBD-84AE-4130-91DB-2DA417BE7F05}"/>
              </a:ext>
            </a:extLst>
          </p:cNvPr>
          <p:cNvSpPr txBox="true"/>
          <p:nvPr/>
        </p:nvSpPr>
        <p:spPr>
          <a:xfrm>
            <a:off x="2657383" y="1990915"/>
            <a:ext cx="263575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false" lang="en-US" altLang="zh-CN" sz="1800" b="false" i="false" u="none" strike="noStrike" kern="1200" cap="none" spc="0" normalizeH="false" baseline="0" noProof="false" dirty="false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Nunito" pitchFamily="2" charset="77"/>
                <a:ea typeface="HelveticaNeueLT Std Lt" pitchFamily="18" charset="0"/>
                <a:cs typeface="HelveticaNeueLT Std Lt" pitchFamily="18" charset="0"/>
              </a:rPr>
              <a:t>-</a:t>
            </a:r>
          </a:p>
        </p:txBody>
      </p:sp>
      <p:sp>
        <p:nvSpPr>
          <p:cNvPr id="49" name="startdate">
            <a:extLst>
              <a:ext uri="{FF2B5EF4-FFF2-40B4-BE49-F238E27FC236}">
                <a16:creationId id="{C5A375A2-29D0-4F96-886B-C699BBF2510D}"/>
              </a:ext>
            </a:extLst>
          </p:cNvPr>
          <p:cNvSpPr txBox="true"/>
          <p:nvPr/>
        </p:nvSpPr>
        <p:spPr>
          <a:xfrm>
            <a:off x="2711346" y="1937782"/>
            <a:ext cx="2161673" cy="46166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false" err="true">
                <a:solidFill>
                  <a:srgbClr val="151515"/>
                </a:solidFill>
                <a:latin typeface="Nunito" pitchFamily="2" charset="77"/>
                <a:ea typeface="HelveticaNeueLT Std Lt" pitchFamily="18" charset="0"/>
                <a:cs typeface="Arial" panose="020B0604020202020204" pitchFamily="34" charset="0"/>
              </a:rPr>
              <a:t>30 Nov 25</a:t>
            </a:r>
          </a:p>
        </p:txBody>
      </p:sp>
      <p:sp>
        <p:nvSpPr>
          <p:cNvPr id="22" name="socialNetworks01">
            <a:extLst>
              <a:ext uri="{FF2B5EF4-FFF2-40B4-BE49-F238E27FC236}">
                <a16:creationId id="{A4D30838-D873-4217-9524-1B9D031433A7}"/>
              </a:ext>
            </a:extLst>
          </p:cNvPr>
          <p:cNvSpPr txBox="true"/>
          <p:nvPr/>
        </p:nvSpPr>
        <p:spPr>
          <a:xfrm>
            <a:off x="1365593" y="2598053"/>
            <a:ext cx="7945258" cy="32316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>
            <a:defPPr>
              <a:defRPr lang="en-US"/>
            </a:defPPr>
            <a:lvl1pPr marL="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02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05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075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4100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512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615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7176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8201" algn="l" defTabSz="1042050" rtl="false" eaLnBrk="true" latinLnBrk="false" hangingPunct="true">
              <a:defRPr sz="20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500" b="true" strike="noStrike" spc="-1" dirty="false" err="true">
                <a:solidFill>
                  <a:srgbClr val="000000"/>
                </a:solidFill>
                <a:latin typeface="Nunito"/>
                <a:ea typeface="DejaVu Sans"/>
              </a:rPr>
              <a:t>Spinal Care Clinics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3086100"/>
            <a:ext cx="3175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3543300"/>
            <a:ext cx="317500" cy="317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1_slide1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id="{D44CED37-8B9A-6C19-C66D-7FDE9B27D857}"/>
              </a:ext>
            </a:extLst>
          </p:cNvPr>
          <p:cNvSpPr/>
          <p:nvPr/>
        </p:nvSpPr>
        <p:spPr>
          <a:xfrm>
            <a:off x="4418193" y="157140"/>
            <a:ext cx="1543025" cy="751680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>
              <a:lnSpc>
                <a:spcPct val="100000"/>
              </a:lnSpc>
            </a:pPr>
            <a:r>
              <a:rPr lang="es-ES" sz="1600" b="true" u="none" strike="noStrike" dirty="false">
                <a:solidFill>
                  <a:srgbClr val="000000"/>
                </a:solidFill>
                <a:uFillTx/>
                <a:latin typeface="Nunito" pitchFamily="2" charset="0"/>
                <a:ea typeface="DejaVu Sans"/>
              </a:rPr>
              <a:t>4271</a:t>
            </a:r>
          </a:p>
          <a:p>
            <a:pPr algn="ctr">
              <a:lnSpc>
                <a:spcPct val="100000"/>
              </a:lnSpc>
            </a:pPr>
            <a:r>
              <a:rPr lang="es-ES" sz="1600" b="false" u="none" strike="noStrike" dirty="false">
                <a:solidFill>
                  <a:srgbClr val="000000"/>
                </a:solidFill>
                <a:uFillTx/>
                <a:latin typeface="Nunito" pitchFamily="2" charset="0"/>
                <a:ea typeface="DejaVu Sans"/>
              </a:rPr>
              <a:t>+0.78%</a:t>
            </a:r>
          </a:p>
        </p:txBody>
      </p:sp>
      <p:grpSp>
        <p:nvGrpSpPr>
          <p:cNvPr id="5" name="Grupo 5">
            <a:extLst>
              <a:ext uri="{FF2B5EF4-FFF2-40B4-BE49-F238E27FC236}">
                <a16:creationId id="{C749965E-B98F-4F9F-3414-0420DB0FAB2B}"/>
              </a:ext>
            </a:extLst>
          </p:cNvPr>
          <p:cNvGrpSpPr/>
          <p:nvPr/>
        </p:nvGrpSpPr>
        <p:grpSpPr>
          <a:xfrm>
            <a:off x="651240" y="1479600"/>
            <a:ext cx="1296000" cy="913680"/>
            <a:chOff x="651240" y="1479600"/>
            <a:chExt cx="1296000" cy="913680"/>
          </a:xfrm>
        </p:grpSpPr>
        <p:sp>
          <p:nvSpPr>
            <p:cNvPr id="6" name="Rectángulo redondeado 1">
              <a:extLst>
                <a:ext uri="{FF2B5EF4-FFF2-40B4-BE49-F238E27FC236}">
                  <a16:creationId id="{A633A33B-2CDB-C5D2-8711-C69DD47ED3C9}"/>
                </a:ext>
              </a:extLst>
            </p:cNvPr>
            <p:cNvSpPr/>
            <p:nvPr/>
          </p:nvSpPr>
          <p:spPr>
            <a:xfrm>
              <a:off x="651240" y="193896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600">
              <a:solidFill>
                <a:srgbClr val="5C90A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Facebook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ADFA84B5-BF6D-D573-3535-1598737EF9AF}"/>
                </a:ext>
              </a:extLst>
            </p:cNvPr>
            <p:cNvSpPr/>
            <p:nvPr/>
          </p:nvSpPr>
          <p:spPr>
            <a:xfrm>
              <a:off x="651240" y="147960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600">
              <a:solidFill>
                <a:srgbClr val="5C90A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2461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+0.86%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ADB901BD-2C3E-A814-E01A-28AE7C9B2968}"/>
              </a:ext>
            </a:extLst>
          </p:cNvPr>
          <p:cNvGrpSpPr/>
          <p:nvPr/>
        </p:nvGrpSpPr>
        <p:grpSpPr>
          <a:xfrm>
            <a:off x="2039400" y="1471320"/>
            <a:ext cx="1296000" cy="913680"/>
            <a:chOff x="2039400" y="1471320"/>
            <a:chExt cx="1296000" cy="913680"/>
          </a:xfrm>
        </p:grpSpPr>
        <p:sp>
          <p:nvSpPr>
            <p:cNvPr id="9" name="Rectángulo redondeado 25">
              <a:extLst>
                <a:ext uri="{FF2B5EF4-FFF2-40B4-BE49-F238E27FC236}">
                  <a16:creationId id="{508BC3C4-CF0B-2D79-0CFC-89D32DDC7557}"/>
                </a:ext>
              </a:extLst>
            </p:cNvPr>
            <p:cNvSpPr/>
            <p:nvPr/>
          </p:nvSpPr>
          <p:spPr>
            <a:xfrm>
              <a:off x="2039400" y="193068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600">
              <a:solidFill>
                <a:srgbClr val="C658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Instagram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63440D96-C741-95A7-ADAC-7FE280499989}"/>
                </a:ext>
              </a:extLst>
            </p:cNvPr>
            <p:cNvSpPr/>
            <p:nvPr/>
          </p:nvSpPr>
          <p:spPr>
            <a:xfrm>
              <a:off x="2039400" y="147132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600">
              <a:solidFill>
                <a:srgbClr val="C658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1810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+0.67%</a:t>
              </a:r>
            </a:p>
          </p:txBody>
        </p:sp>
      </p:grpSp>
      <p:sp>
        <p:nvSpPr>
          <p:cNvPr id="57" name="Rectángulo redondeado 9">
            <a:extLst>
              <a:ext uri="{FF2B5EF4-FFF2-40B4-BE49-F238E27FC236}">
                <a16:creationId id="{E03B16BC-56D4-8070-851D-B063E96C5E75}"/>
              </a:ext>
            </a:extLst>
          </p:cNvPr>
          <p:cNvSpPr/>
          <p:nvPr/>
        </p:nvSpPr>
        <p:spPr>
          <a:xfrm>
            <a:off x="4502150" y="226130"/>
            <a:ext cx="5756050" cy="58032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</a:p>
        </p:txBody>
      </p:sp>
      <p:sp>
        <p:nvSpPr>
          <p:cNvPr id="55" name="startdate">
            <a:extLst>
              <a:ext uri="{FF2B5EF4-FFF2-40B4-BE49-F238E27FC236}">
                <a16:creationId id="{9CEBE3C0-659F-49B6-9F5A-8BA7C355F00B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59" name="guion">
            <a:extLst>
              <a:ext uri="{FF2B5EF4-FFF2-40B4-BE49-F238E27FC236}">
                <a16:creationId id="{15649415-8B6A-4600-8DC6-3F4326EC1938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60" name="enddate">
            <a:extLst>
              <a:ext uri="{FF2B5EF4-FFF2-40B4-BE49-F238E27FC236}">
                <a16:creationId id="{DFC9861D-17F5-4463-B295-603F56050C96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56" name="Table 0">
            <a:extLst>
              <a:ext uri="{FF2B5EF4-FFF2-40B4-BE49-F238E27FC236}">
                <a16:creationId id="{04C54F69-B3FF-46E3-94D6-D7F9EA4BE647}"/>
              </a:ext>
            </a:extLst>
          </p:cNvPr>
          <p:cNvGraphicFramePr/>
          <p:nvPr>
            <p:extLst>
              <p:ext uri="{D42A27DB-BD31-4B8C-83A1-F6EECF244321}">
                <p14:modId val="378035181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Followers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500" y="304800"/>
            <a:ext cx="38608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1_slide2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id="{D44CED37-8B9A-6C19-C66D-7FDE9B27D857}"/>
              </a:ext>
            </a:extLst>
          </p:cNvPr>
          <p:cNvSpPr/>
          <p:nvPr/>
        </p:nvSpPr>
        <p:spPr>
          <a:xfrm>
            <a:off x="4418193" y="157140"/>
            <a:ext cx="1543025" cy="751680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>
              <a:lnSpc>
                <a:spcPct val="100000"/>
              </a:lnSpc>
            </a:pPr>
            <a:r>
              <a:rPr lang="es-ES" sz="1600" b="true" u="none" strike="noStrike" dirty="false">
                <a:solidFill>
                  <a:srgbClr val="000000"/>
                </a:solidFill>
                <a:uFillTx/>
                <a:latin typeface="Nunito" pitchFamily="2" charset="0"/>
                <a:ea typeface="DejaVu Sans"/>
              </a:rPr>
              <a:t>175.42K</a:t>
            </a:r>
          </a:p>
          <a:p>
            <a:pPr algn="ctr">
              <a:lnSpc>
                <a:spcPct val="100000"/>
              </a:lnSpc>
            </a:pPr>
            <a:r>
              <a:rPr lang="es-ES" sz="1600" b="false" u="none" strike="noStrike" dirty="false">
                <a:solidFill>
                  <a:srgbClr val="000000"/>
                </a:solidFill>
                <a:uFillTx/>
                <a:latin typeface="Nunito" pitchFamily="2" charset="0"/>
                <a:ea typeface="DejaVu Sans"/>
              </a:rPr>
              <a:t>+40.05%</a:t>
            </a:r>
          </a:p>
        </p:txBody>
      </p:sp>
      <p:grpSp>
        <p:nvGrpSpPr>
          <p:cNvPr id="5" name="Grupo 5">
            <a:extLst>
              <a:ext uri="{FF2B5EF4-FFF2-40B4-BE49-F238E27FC236}">
                <a16:creationId id="{C749965E-B98F-4F9F-3414-0420DB0FAB2B}"/>
              </a:ext>
            </a:extLst>
          </p:cNvPr>
          <p:cNvGrpSpPr/>
          <p:nvPr/>
        </p:nvGrpSpPr>
        <p:grpSpPr>
          <a:xfrm>
            <a:off x="651240" y="1479600"/>
            <a:ext cx="1296000" cy="913680"/>
            <a:chOff x="651240" y="1479600"/>
            <a:chExt cx="1296000" cy="913680"/>
          </a:xfrm>
        </p:grpSpPr>
        <p:sp>
          <p:nvSpPr>
            <p:cNvPr id="6" name="Rectángulo redondeado 1">
              <a:extLst>
                <a:ext uri="{FF2B5EF4-FFF2-40B4-BE49-F238E27FC236}">
                  <a16:creationId id="{A633A33B-2CDB-C5D2-8711-C69DD47ED3C9}"/>
                </a:ext>
              </a:extLst>
            </p:cNvPr>
            <p:cNvSpPr/>
            <p:nvPr/>
          </p:nvSpPr>
          <p:spPr>
            <a:xfrm>
              <a:off x="651240" y="193896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600">
              <a:solidFill>
                <a:srgbClr val="5C90A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Facebook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ADFA84B5-BF6D-D573-3535-1598737EF9AF}"/>
                </a:ext>
              </a:extLst>
            </p:cNvPr>
            <p:cNvSpPr/>
            <p:nvPr/>
          </p:nvSpPr>
          <p:spPr>
            <a:xfrm>
              <a:off x="651240" y="147960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600">
              <a:solidFill>
                <a:srgbClr val="5C90A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127.51K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+24.01%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ADB901BD-2C3E-A814-E01A-28AE7C9B2968}"/>
              </a:ext>
            </a:extLst>
          </p:cNvPr>
          <p:cNvGrpSpPr/>
          <p:nvPr/>
        </p:nvGrpSpPr>
        <p:grpSpPr>
          <a:xfrm>
            <a:off x="2039400" y="1471320"/>
            <a:ext cx="1296000" cy="913680"/>
            <a:chOff x="2039400" y="1471320"/>
            <a:chExt cx="1296000" cy="913680"/>
          </a:xfrm>
        </p:grpSpPr>
        <p:sp>
          <p:nvSpPr>
            <p:cNvPr id="9" name="Rectángulo redondeado 25">
              <a:extLst>
                <a:ext uri="{FF2B5EF4-FFF2-40B4-BE49-F238E27FC236}">
                  <a16:creationId id="{508BC3C4-CF0B-2D79-0CFC-89D32DDC7557}"/>
                </a:ext>
              </a:extLst>
            </p:cNvPr>
            <p:cNvSpPr/>
            <p:nvPr/>
          </p:nvSpPr>
          <p:spPr>
            <a:xfrm>
              <a:off x="2039400" y="193068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600">
              <a:solidFill>
                <a:srgbClr val="C658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Instagram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63440D96-C741-95A7-ADAC-7FE280499989}"/>
                </a:ext>
              </a:extLst>
            </p:cNvPr>
            <p:cNvSpPr/>
            <p:nvPr/>
          </p:nvSpPr>
          <p:spPr>
            <a:xfrm>
              <a:off x="2039400" y="147132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600">
              <a:solidFill>
                <a:srgbClr val="C658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47.91K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+113.56%</a:t>
              </a:r>
            </a:p>
          </p:txBody>
        </p:sp>
      </p:grpSp>
      <p:sp>
        <p:nvSpPr>
          <p:cNvPr id="57" name="Rectángulo redondeado 9">
            <a:extLst>
              <a:ext uri="{FF2B5EF4-FFF2-40B4-BE49-F238E27FC236}">
                <a16:creationId id="{E03B16BC-56D4-8070-851D-B063E96C5E75}"/>
              </a:ext>
            </a:extLst>
          </p:cNvPr>
          <p:cNvSpPr/>
          <p:nvPr/>
        </p:nvSpPr>
        <p:spPr>
          <a:xfrm>
            <a:off x="4502150" y="226130"/>
            <a:ext cx="5756050" cy="58032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</a:p>
        </p:txBody>
      </p:sp>
      <p:sp>
        <p:nvSpPr>
          <p:cNvPr id="55" name="startdate">
            <a:extLst>
              <a:ext uri="{FF2B5EF4-FFF2-40B4-BE49-F238E27FC236}">
                <a16:creationId id="{9CEBE3C0-659F-49B6-9F5A-8BA7C355F00B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59" name="guion">
            <a:extLst>
              <a:ext uri="{FF2B5EF4-FFF2-40B4-BE49-F238E27FC236}">
                <a16:creationId id="{15649415-8B6A-4600-8DC6-3F4326EC1938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60" name="enddate">
            <a:extLst>
              <a:ext uri="{FF2B5EF4-FFF2-40B4-BE49-F238E27FC236}">
                <a16:creationId id="{DFC9861D-17F5-4463-B295-603F56050C96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56" name="Table 0">
            <a:extLst>
              <a:ext uri="{FF2B5EF4-FFF2-40B4-BE49-F238E27FC236}">
                <a16:creationId id="{04C54F69-B3FF-46E3-94D6-D7F9EA4BE647}"/>
              </a:ext>
            </a:extLst>
          </p:cNvPr>
          <p:cNvGraphicFramePr/>
          <p:nvPr>
            <p:extLst>
              <p:ext uri="{D42A27DB-BD31-4B8C-83A1-F6EECF244321}">
                <p14:modId val="378035181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Impressions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500" y="304800"/>
            <a:ext cx="38608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1_slide3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id="{D44CED37-8B9A-6C19-C66D-7FDE9B27D857}"/>
              </a:ext>
            </a:extLst>
          </p:cNvPr>
          <p:cNvSpPr/>
          <p:nvPr/>
        </p:nvSpPr>
        <p:spPr>
          <a:xfrm>
            <a:off x="4418193" y="157140"/>
            <a:ext cx="1543025" cy="751680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>
              <a:lnSpc>
                <a:spcPct val="100000"/>
              </a:lnSpc>
            </a:pPr>
            <a:r>
              <a:rPr lang="es-ES" sz="1600" b="true" u="none" strike="noStrike" dirty="false">
                <a:solidFill>
                  <a:srgbClr val="000000"/>
                </a:solidFill>
                <a:uFillTx/>
                <a:latin typeface="Nunito" pitchFamily="2" charset="0"/>
                <a:ea typeface="DejaVu Sans"/>
              </a:rPr>
              <a:t>519</a:t>
            </a:r>
          </a:p>
          <a:p>
            <a:pPr algn="ctr">
              <a:lnSpc>
                <a:spcPct val="100000"/>
              </a:lnSpc>
            </a:pPr>
            <a:r>
              <a:rPr lang="es-ES" sz="1600" b="false" u="none" strike="noStrike" dirty="false">
                <a:solidFill>
                  <a:srgbClr val="000000"/>
                </a:solidFill>
                <a:uFillTx/>
                <a:latin typeface="Nunito" pitchFamily="2" charset="0"/>
                <a:ea typeface="DejaVu Sans"/>
              </a:rPr>
              <a:t>-10.36%</a:t>
            </a:r>
          </a:p>
        </p:txBody>
      </p:sp>
      <p:grpSp>
        <p:nvGrpSpPr>
          <p:cNvPr id="5" name="Grupo 5">
            <a:extLst>
              <a:ext uri="{FF2B5EF4-FFF2-40B4-BE49-F238E27FC236}">
                <a16:creationId id="{C749965E-B98F-4F9F-3414-0420DB0FAB2B}"/>
              </a:ext>
            </a:extLst>
          </p:cNvPr>
          <p:cNvGrpSpPr/>
          <p:nvPr/>
        </p:nvGrpSpPr>
        <p:grpSpPr>
          <a:xfrm>
            <a:off x="651240" y="1479600"/>
            <a:ext cx="1296000" cy="913680"/>
            <a:chOff x="651240" y="1479600"/>
            <a:chExt cx="1296000" cy="913680"/>
          </a:xfrm>
        </p:grpSpPr>
        <p:sp>
          <p:nvSpPr>
            <p:cNvPr id="6" name="Rectángulo redondeado 1">
              <a:extLst>
                <a:ext uri="{FF2B5EF4-FFF2-40B4-BE49-F238E27FC236}">
                  <a16:creationId id="{A633A33B-2CDB-C5D2-8711-C69DD47ED3C9}"/>
                </a:ext>
              </a:extLst>
            </p:cNvPr>
            <p:cNvSpPr/>
            <p:nvPr/>
          </p:nvSpPr>
          <p:spPr>
            <a:xfrm>
              <a:off x="651240" y="193896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600">
              <a:solidFill>
                <a:srgbClr val="5C90A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Facebook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ADFA84B5-BF6D-D573-3535-1598737EF9AF}"/>
                </a:ext>
              </a:extLst>
            </p:cNvPr>
            <p:cNvSpPr/>
            <p:nvPr/>
          </p:nvSpPr>
          <p:spPr>
            <a:xfrm>
              <a:off x="651240" y="147960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600">
              <a:solidFill>
                <a:srgbClr val="5C90A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125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-50.79%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ADB901BD-2C3E-A814-E01A-28AE7C9B2968}"/>
              </a:ext>
            </a:extLst>
          </p:cNvPr>
          <p:cNvGrpSpPr/>
          <p:nvPr/>
        </p:nvGrpSpPr>
        <p:grpSpPr>
          <a:xfrm>
            <a:off x="2039400" y="1471320"/>
            <a:ext cx="1296000" cy="913680"/>
            <a:chOff x="2039400" y="1471320"/>
            <a:chExt cx="1296000" cy="913680"/>
          </a:xfrm>
        </p:grpSpPr>
        <p:sp>
          <p:nvSpPr>
            <p:cNvPr id="9" name="Rectángulo redondeado 25">
              <a:extLst>
                <a:ext uri="{FF2B5EF4-FFF2-40B4-BE49-F238E27FC236}">
                  <a16:creationId id="{508BC3C4-CF0B-2D79-0CFC-89D32DDC7557}"/>
                </a:ext>
              </a:extLst>
            </p:cNvPr>
            <p:cNvSpPr/>
            <p:nvPr/>
          </p:nvSpPr>
          <p:spPr>
            <a:xfrm>
              <a:off x="2039400" y="193068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600">
              <a:solidFill>
                <a:srgbClr val="C658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Instagram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63440D96-C741-95A7-ADAC-7FE280499989}"/>
                </a:ext>
              </a:extLst>
            </p:cNvPr>
            <p:cNvSpPr/>
            <p:nvPr/>
          </p:nvSpPr>
          <p:spPr>
            <a:xfrm>
              <a:off x="2039400" y="147132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600">
              <a:solidFill>
                <a:srgbClr val="C658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394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+21.23%</a:t>
              </a:r>
            </a:p>
          </p:txBody>
        </p:sp>
      </p:grpSp>
      <p:sp>
        <p:nvSpPr>
          <p:cNvPr id="57" name="Rectángulo redondeado 9">
            <a:extLst>
              <a:ext uri="{FF2B5EF4-FFF2-40B4-BE49-F238E27FC236}">
                <a16:creationId id="{E03B16BC-56D4-8070-851D-B063E96C5E75}"/>
              </a:ext>
            </a:extLst>
          </p:cNvPr>
          <p:cNvSpPr/>
          <p:nvPr/>
        </p:nvSpPr>
        <p:spPr>
          <a:xfrm>
            <a:off x="4502150" y="226130"/>
            <a:ext cx="5756050" cy="58032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</a:p>
        </p:txBody>
      </p:sp>
      <p:sp>
        <p:nvSpPr>
          <p:cNvPr id="55" name="startdate">
            <a:extLst>
              <a:ext uri="{FF2B5EF4-FFF2-40B4-BE49-F238E27FC236}">
                <a16:creationId id="{9CEBE3C0-659F-49B6-9F5A-8BA7C355F00B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59" name="guion">
            <a:extLst>
              <a:ext uri="{FF2B5EF4-FFF2-40B4-BE49-F238E27FC236}">
                <a16:creationId id="{15649415-8B6A-4600-8DC6-3F4326EC1938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60" name="enddate">
            <a:extLst>
              <a:ext uri="{FF2B5EF4-FFF2-40B4-BE49-F238E27FC236}">
                <a16:creationId id="{DFC9861D-17F5-4463-B295-603F56050C96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56" name="Table 0">
            <a:extLst>
              <a:ext uri="{FF2B5EF4-FFF2-40B4-BE49-F238E27FC236}">
                <a16:creationId id="{04C54F69-B3FF-46E3-94D6-D7F9EA4BE647}"/>
              </a:ext>
            </a:extLst>
          </p:cNvPr>
          <p:cNvGraphicFramePr/>
          <p:nvPr>
            <p:extLst>
              <p:ext uri="{D42A27DB-BD31-4B8C-83A1-F6EECF244321}">
                <p14:modId val="378035181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Interactions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500" y="304800"/>
            <a:ext cx="38608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1_slide4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id="{D44CED37-8B9A-6C19-C66D-7FDE9B27D857}"/>
              </a:ext>
            </a:extLst>
          </p:cNvPr>
          <p:cNvSpPr/>
          <p:nvPr/>
        </p:nvSpPr>
        <p:spPr>
          <a:xfrm>
            <a:off x="4418193" y="157140"/>
            <a:ext cx="1543025" cy="751680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>
              <a:lnSpc>
                <a:spcPct val="100000"/>
              </a:lnSpc>
            </a:pPr>
            <a:r>
              <a:rPr lang="es-ES" sz="1600" b="true" u="none" strike="noStrike" dirty="false">
                <a:solidFill>
                  <a:srgbClr val="000000"/>
                </a:solidFill>
                <a:uFillTx/>
                <a:latin typeface="Nunito" pitchFamily="2" charset="0"/>
                <a:ea typeface="DejaVu Sans"/>
              </a:rPr>
              <a:t>69</a:t>
            </a:r>
          </a:p>
          <a:p>
            <a:pPr algn="ctr">
              <a:lnSpc>
                <a:spcPct val="100000"/>
              </a:lnSpc>
            </a:pPr>
            <a:r>
              <a:rPr lang="es-ES" sz="1600" b="false" u="none" strike="noStrike" dirty="false">
                <a:solidFill>
                  <a:srgbClr val="000000"/>
                </a:solidFill>
                <a:uFillTx/>
                <a:latin typeface="Nunito" pitchFamily="2" charset="0"/>
                <a:ea typeface="DejaVu Sans"/>
              </a:rPr>
              <a:t>+21.05%</a:t>
            </a:r>
          </a:p>
        </p:txBody>
      </p:sp>
      <p:grpSp>
        <p:nvGrpSpPr>
          <p:cNvPr id="5" name="Grupo 5">
            <a:extLst>
              <a:ext uri="{FF2B5EF4-FFF2-40B4-BE49-F238E27FC236}">
                <a16:creationId id="{C749965E-B98F-4F9F-3414-0420DB0FAB2B}"/>
              </a:ext>
            </a:extLst>
          </p:cNvPr>
          <p:cNvGrpSpPr/>
          <p:nvPr/>
        </p:nvGrpSpPr>
        <p:grpSpPr>
          <a:xfrm>
            <a:off x="651240" y="1479600"/>
            <a:ext cx="1296000" cy="913680"/>
            <a:chOff x="651240" y="1479600"/>
            <a:chExt cx="1296000" cy="913680"/>
          </a:xfrm>
        </p:grpSpPr>
        <p:sp>
          <p:nvSpPr>
            <p:cNvPr id="6" name="Rectángulo redondeado 1">
              <a:extLst>
                <a:ext uri="{FF2B5EF4-FFF2-40B4-BE49-F238E27FC236}">
                  <a16:creationId id="{A633A33B-2CDB-C5D2-8711-C69DD47ED3C9}"/>
                </a:ext>
              </a:extLst>
            </p:cNvPr>
            <p:cNvSpPr/>
            <p:nvPr/>
          </p:nvSpPr>
          <p:spPr>
            <a:xfrm>
              <a:off x="651240" y="193896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600">
              <a:solidFill>
                <a:srgbClr val="5C90A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Facebook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ADFA84B5-BF6D-D573-3535-1598737EF9AF}"/>
                </a:ext>
              </a:extLst>
            </p:cNvPr>
            <p:cNvSpPr/>
            <p:nvPr/>
          </p:nvSpPr>
          <p:spPr>
            <a:xfrm>
              <a:off x="651240" y="147960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600">
              <a:solidFill>
                <a:srgbClr val="5C90A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29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+20.83%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ADB901BD-2C3E-A814-E01A-28AE7C9B2968}"/>
              </a:ext>
            </a:extLst>
          </p:cNvPr>
          <p:cNvGrpSpPr/>
          <p:nvPr/>
        </p:nvGrpSpPr>
        <p:grpSpPr>
          <a:xfrm>
            <a:off x="2039400" y="1471320"/>
            <a:ext cx="1296000" cy="913680"/>
            <a:chOff x="2039400" y="1471320"/>
            <a:chExt cx="1296000" cy="913680"/>
          </a:xfrm>
        </p:grpSpPr>
        <p:sp>
          <p:nvSpPr>
            <p:cNvPr id="9" name="Rectángulo redondeado 25">
              <a:extLst>
                <a:ext uri="{FF2B5EF4-FFF2-40B4-BE49-F238E27FC236}">
                  <a16:creationId id="{508BC3C4-CF0B-2D79-0CFC-89D32DDC7557}"/>
                </a:ext>
              </a:extLst>
            </p:cNvPr>
            <p:cNvSpPr/>
            <p:nvPr/>
          </p:nvSpPr>
          <p:spPr>
            <a:xfrm>
              <a:off x="2039400" y="1930680"/>
              <a:ext cx="1296000" cy="45432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600">
              <a:solidFill>
                <a:srgbClr val="C658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u="none" strike="noStrik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Instagram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63440D96-C741-95A7-ADAC-7FE280499989}"/>
                </a:ext>
              </a:extLst>
            </p:cNvPr>
            <p:cNvSpPr/>
            <p:nvPr/>
          </p:nvSpPr>
          <p:spPr>
            <a:xfrm>
              <a:off x="2039400" y="1471320"/>
              <a:ext cx="1296000" cy="52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600">
              <a:solidFill>
                <a:srgbClr val="C658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40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u="none" strike="noStrike" dirty="false">
                  <a:solidFill>
                    <a:schemeClr val="lt1"/>
                  </a:solidFill>
                  <a:uFillTx/>
                  <a:latin typeface="Nunito"/>
                  <a:ea typeface="DejaVu Sans"/>
                </a:rPr>
                <a:t>+21.21%</a:t>
              </a:r>
            </a:p>
          </p:txBody>
        </p:sp>
      </p:grpSp>
      <p:sp>
        <p:nvSpPr>
          <p:cNvPr id="57" name="Rectángulo redondeado 9">
            <a:extLst>
              <a:ext uri="{FF2B5EF4-FFF2-40B4-BE49-F238E27FC236}">
                <a16:creationId id="{E03B16BC-56D4-8070-851D-B063E96C5E75}"/>
              </a:ext>
            </a:extLst>
          </p:cNvPr>
          <p:cNvSpPr/>
          <p:nvPr/>
        </p:nvSpPr>
        <p:spPr>
          <a:xfrm>
            <a:off x="4502150" y="226130"/>
            <a:ext cx="5756050" cy="58032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</a:p>
        </p:txBody>
      </p:sp>
      <p:sp>
        <p:nvSpPr>
          <p:cNvPr id="55" name="startdate">
            <a:extLst>
              <a:ext uri="{FF2B5EF4-FFF2-40B4-BE49-F238E27FC236}">
                <a16:creationId id="{9CEBE3C0-659F-49B6-9F5A-8BA7C355F00B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59" name="guion">
            <a:extLst>
              <a:ext uri="{FF2B5EF4-FFF2-40B4-BE49-F238E27FC236}">
                <a16:creationId id="{15649415-8B6A-4600-8DC6-3F4326EC1938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60" name="enddate">
            <a:extLst>
              <a:ext uri="{FF2B5EF4-FFF2-40B4-BE49-F238E27FC236}">
                <a16:creationId id="{DFC9861D-17F5-4463-B295-603F56050C96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56" name="Table 0">
            <a:extLst>
              <a:ext uri="{FF2B5EF4-FFF2-40B4-BE49-F238E27FC236}">
                <a16:creationId id="{04C54F69-B3FF-46E3-94D6-D7F9EA4BE647}"/>
              </a:ext>
            </a:extLst>
          </p:cNvPr>
          <p:cNvGraphicFramePr/>
          <p:nvPr>
            <p:extLst>
              <p:ext uri="{D42A27DB-BD31-4B8C-83A1-F6EECF244321}">
                <p14:modId val="378035181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Posts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500" y="304800"/>
            <a:ext cx="38608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1_slide5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3033906369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"/>
                          <a:ea typeface="HelveticaNeueLT Std Lt"/>
                        </a:rPr>
                        <a:t>Showing 20 posts sorted by social network</a:t>
                      </a:r>
                      <a:endParaRPr lang="es-ES" sz="1200" b="false" strike="noStrike" spc="-1" dirty="false">
                        <a:latin typeface="Arial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3164449432"/>
              </p:ext>
            </p:extLst>
          </p:nvPr>
        </p:nvGraphicFramePr>
        <p:xfrm>
          <a:off x="606960" y="1778400"/>
          <a:ext cx="9938840" cy="6248318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706440"/>
                <a:gridCol w="889000"/>
                <a:gridCol w="254000"/>
                <a:gridCol w="1206500"/>
                <a:gridCol w="12065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Impressions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Interactions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20, 2025
1:08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Think rest is helping your recovery? It might be doing the opposite.  🛏 Too much rest can cause joi...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5" tooltip="https://www.instagram.com/p/DRQYSHWiFCQ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3, 2025
10:23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You think the chiropractor’s table is scary? Wait until you see what we find terrifying. Swipe throu...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8" tooltip="https://www.instagram.com/p/DQm4pWnCGpd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27, 2025
12:35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I bet everyone can relate, this is your reminder to adjust your posture right now! 🙂‍↕️  #chiroprac...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0" tooltip="https://www.instagram.com/reel/DRiWHpAiPqI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1297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26, 2025
1:15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3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Stay tuned towards the end to see our favourite chiro dance 🤣!   #chiropracticadjustment #essexchir...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2" tooltip="https://www.instagram.com/reel/DRf1xDWiOcm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1182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25, 2025
10:13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Here’s Erin ✨ “I do this… so I can run my best.” 🏃‍♀️🔥 Small daily habits make the big goals possi...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4" tooltip="https://www.instagram.com/reel/DReOaT_iNnM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1040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25, 2025
12:32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The team at Spinal Care Clinics had to give this one a try and let’s just say, some of us are feelin...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6" tooltip="https://www.instagram.com/reel/DRdMCigiMSM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11.95k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Ranking of posts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1_slide6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671120878"/>
              </p:ext>
            </p:extLst>
          </p:nvPr>
        </p:nvGraphicFramePr>
        <p:xfrm>
          <a:off x="622570" y="417600"/>
          <a:ext cx="9923229" cy="7721518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690829"/>
                <a:gridCol w="889000"/>
                <a:gridCol w="254000"/>
                <a:gridCol w="1206500"/>
                <a:gridCol w="12065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Impressions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Interactions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22, 2025
12:46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 matter how advanced technology gets, nothing replaces the skill, precision and human touch of a 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4" tooltip="https://www.instagram.com/reel/DRVfXquCNEF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1388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18, 2025
12:20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Warmed up and waiting for you 👋  #spinalcareclinics #chiropracticcare #backpainrelief #healthylivin...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7" tooltip="https://www.instagram.com/reel/DRLJMhOjPxT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1055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15, 2025
10:18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“I do this… so I can do this” - That’s the ACTiV8 mindset! 🙌  Jess is building strength in the gym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9" tooltip="https://www.instagram.com/reel/DREbsuQCC7S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1024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13, 2025
11:04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Do you know the secret behind faster recovery after workouts? It is not just stretching or protein s...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1" tooltip="https://www.instagram.com/reel/DRAtSaOCNDD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568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12, 2025
10:20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Our chiropractors are embracing their main character energy after seeing their 10/10 google reviews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3" tooltip="https://www.instagram.com/reel/DQ-C5BNiJzo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1828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10, 2025
9:58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Ever thought about how much strain your commute puts on your spine? The good news is small adjustmen...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5" tooltip="https://www.instagram.com/reel/DQ43TggjDtu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378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7, 2025
11:23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Struggling with plantar fasciitis? 👣  That sharp heel pain first thing in the morning or after sitt...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7" tooltip="https://www.instagram.com/reel/DQv__40CGDG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580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7, 2025
10:00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2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“I do this… so I can do this” - That’s the ACTiV8 mindset! 🙌  Nicki’s putting in the work at the gy...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9" tooltip="https://www.instagram.com/reel/DQv2vJECFSv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1029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1_slide7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671120878"/>
              </p:ext>
            </p:extLst>
          </p:nvPr>
        </p:nvGraphicFramePr>
        <p:xfrm>
          <a:off x="622570" y="417600"/>
          <a:ext cx="9923229" cy="6248318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690829"/>
                <a:gridCol w="889000"/>
                <a:gridCol w="254000"/>
                <a:gridCol w="1206500"/>
                <a:gridCol w="12065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Impressions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Interactions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5, 2025
11:33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That pain in your leg or shoulder might not be what it seems  Referred pain happens when the true pr...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4" tooltip="https://www.instagram.com/reel/DQsKFMLCBFy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446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30, 2025
9:20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7" tooltip="https://instagram.com/stories/spinalcarebrentwood/3777477374187672763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30, 2025
12:36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Thank you to everyone who made it out to our Christmas Quiz tonight! We had so much fun &amp; raised ove...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9" tooltip="https://instagram.com/stories/spinalcarebrentwood/3776851446164119319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182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29, 2025
11:51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Weekend goals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1" tooltip="https://instagram.com/stories/spinalcarebrentwood/3776466491374329420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26, 2025
9:57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3" tooltip="https://instagram.com/stories/spinalcarebrentwood/3774597193638903955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78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26, 2025
9:57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5" tooltip="https://instagram.com/stories/spinalcarebrentwood/3774596976784974783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1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id="{5A851303-1FCB-0ACF-6074-6E7ABAF978C8}"/>
              </a:ext>
            </a:extLst>
          </p:cNvPr>
          <p:cNvGrpSpPr/>
          <p:nvPr/>
        </p:nvGrpSpPr>
        <p:grpSpPr>
          <a:xfrm>
            <a:off x="655624" y="1556627"/>
            <a:ext cx="1258560" cy="1065600"/>
            <a:chOff x="651240" y="1479600"/>
            <a:chExt cx="1258560" cy="1065600"/>
          </a:xfrm>
        </p:grpSpPr>
        <p:sp>
          <p:nvSpPr>
            <p:cNvPr id="7" name="Rectángulo redondeado 1">
              <a:extLst>
                <a:ext uri="{FF2B5EF4-FFF2-40B4-BE49-F238E27FC236}">
                  <a16:creationId id="{243B511E-DAFC-CF15-D00A-5C1B0340EA11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Followers</a:t>
              </a:r>
            </a:p>
          </p:txBody>
        </p:sp>
        <p:sp>
          <p:nvSpPr>
            <p:cNvPr id="8" name="Redondear rectángulo de esquina del mismo lado 4">
              <a:extLst>
                <a:ext uri="{FF2B5EF4-FFF2-40B4-BE49-F238E27FC236}">
                  <a16:creationId id="{96F7BB7F-C934-2186-1A82-7198B0B17DBD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2461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+0.86%</a:t>
              </a:r>
            </a:p>
          </p:txBody>
        </p:sp>
      </p:grpSp>
      <p:grpSp>
        <p:nvGrpSpPr>
          <p:cNvPr id="9" name="Grupo 24">
            <a:extLst>
              <a:ext uri="{FF2B5EF4-FFF2-40B4-BE49-F238E27FC236}">
                <a16:creationId id="{492207E9-87DC-2064-1773-F103E7A71F9F}"/>
              </a:ext>
            </a:extLst>
          </p:cNvPr>
          <p:cNvGrpSpPr/>
          <p:nvPr/>
        </p:nvGrpSpPr>
        <p:grpSpPr>
          <a:xfrm>
            <a:off x="2003464" y="1556627"/>
            <a:ext cx="1258560" cy="1065600"/>
            <a:chOff x="1999080" y="1479600"/>
            <a:chExt cx="1258560" cy="1065600"/>
          </a:xfrm>
        </p:grpSpPr>
        <p:sp>
          <p:nvSpPr>
            <p:cNvPr id="10" name="Rectángulo redondeado 25">
              <a:extLst>
                <a:ext uri="{FF2B5EF4-FFF2-40B4-BE49-F238E27FC236}">
                  <a16:creationId id="{59CE26A9-D1AC-907F-2AFE-592777274D66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Total content</a:t>
              </a:r>
            </a:p>
          </p:txBody>
        </p:sp>
        <p:sp>
          <p:nvSpPr>
            <p:cNvPr id="11" name="Redondear rectángulo de esquina del mismo lado 26">
              <a:extLst>
                <a:ext uri="{FF2B5EF4-FFF2-40B4-BE49-F238E27FC236}">
                  <a16:creationId id="{180054F1-F8FA-3DEB-7FFC-73A0A15D8326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29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+20.83%</a:t>
              </a:r>
            </a:p>
          </p:txBody>
        </p:sp>
      </p:grpSp>
      <p:grpSp>
        <p:nvGrpSpPr>
          <p:cNvPr id="12" name="Grupo 27">
            <a:extLst>
              <a:ext uri="{FF2B5EF4-FFF2-40B4-BE49-F238E27FC236}">
                <a16:creationId id="{9582FAFC-E8C0-BC62-C94C-E5075AD506EF}"/>
              </a:ext>
            </a:extLst>
          </p:cNvPr>
          <p:cNvGrpSpPr/>
          <p:nvPr/>
        </p:nvGrpSpPr>
        <p:grpSpPr>
          <a:xfrm>
            <a:off x="3344088" y="1556627"/>
            <a:ext cx="1258560" cy="1065600"/>
            <a:chOff x="3359160" y="1479600"/>
            <a:chExt cx="1258560" cy="1065600"/>
          </a:xfrm>
        </p:grpSpPr>
        <p:sp>
          <p:nvSpPr>
            <p:cNvPr id="13" name="Rectángulo redondeado 28">
              <a:extLst>
                <a:ext uri="{FF2B5EF4-FFF2-40B4-BE49-F238E27FC236}">
                  <a16:creationId id="{86ADEF7B-0AEA-55D6-F4F6-71F0E9BA340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Acquired</a:t>
              </a:r>
            </a:p>
          </p:txBody>
        </p:sp>
        <p:sp>
          <p:nvSpPr>
            <p:cNvPr id="14" name="Redondear rectángulo de esquina del mismo lado 29">
              <a:extLst>
                <a:ext uri="{FF2B5EF4-FFF2-40B4-BE49-F238E27FC236}">
                  <a16:creationId id="{CC4FD48E-A124-5DE5-3651-6AEDDAAA2A02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27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+125.00%</a:t>
              </a:r>
            </a:p>
          </p:txBody>
        </p:sp>
      </p:grpSp>
      <p:grpSp>
        <p:nvGrpSpPr>
          <p:cNvPr id="15" name="Grupo 30">
            <a:extLst>
              <a:ext uri="{FF2B5EF4-FFF2-40B4-BE49-F238E27FC236}">
                <a16:creationId id="{E761ACC2-0FA7-6D76-D737-073B1D0DA430}"/>
              </a:ext>
            </a:extLst>
          </p:cNvPr>
          <p:cNvGrpSpPr/>
          <p:nvPr/>
        </p:nvGrpSpPr>
        <p:grpSpPr>
          <a:xfrm>
            <a:off x="4691615" y="1556627"/>
            <a:ext cx="1258560" cy="1065600"/>
            <a:chOff x="4730760" y="1479600"/>
            <a:chExt cx="1258560" cy="1065600"/>
          </a:xfrm>
        </p:grpSpPr>
        <p:sp>
          <p:nvSpPr>
            <p:cNvPr id="16" name="Rectángulo redondeado 31">
              <a:extLst>
                <a:ext uri="{FF2B5EF4-FFF2-40B4-BE49-F238E27FC236}">
                  <a16:creationId id="{4EBB054A-F406-1873-2F67-4C6D48F24666}"/>
                </a:ext>
              </a:extLst>
            </p:cNvPr>
            <p:cNvSpPr/>
            <p:nvPr/>
          </p:nvSpPr>
          <p:spPr>
            <a:xfrm>
              <a:off x="47307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895E8B"/>
            </a:solidFill>
            <a:ln w="12700">
              <a:solidFill>
                <a:srgbClr val="895E8B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Lost</a:t>
              </a:r>
            </a:p>
          </p:txBody>
        </p:sp>
        <p:sp>
          <p:nvSpPr>
            <p:cNvPr id="17" name="Redondear rectángulo de esquina del mismo lado 32">
              <a:extLst>
                <a:ext uri="{FF2B5EF4-FFF2-40B4-BE49-F238E27FC236}">
                  <a16:creationId id="{EF9E23A6-B27C-801F-0C68-A8D7BB2ABFFC}"/>
                </a:ext>
              </a:extLst>
            </p:cNvPr>
            <p:cNvSpPr/>
            <p:nvPr/>
          </p:nvSpPr>
          <p:spPr>
            <a:xfrm>
              <a:off x="47307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5E8B"/>
            </a:solidFill>
            <a:ln w="12700">
              <a:solidFill>
                <a:srgbClr val="895E8B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+120.00%</a:t>
              </a:r>
            </a:p>
          </p:txBody>
        </p:sp>
      </p:grpSp>
      <p:sp>
        <p:nvSpPr>
          <p:cNvPr id="20" name="startdate">
            <a:extLst>
              <a:ext uri="{FF2B5EF4-FFF2-40B4-BE49-F238E27FC236}">
                <a16:creationId id="{AFD77E6E-62CA-5442-9A0F-6E52C8113264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1" name="guion">
            <a:extLst>
              <a:ext uri="{FF2B5EF4-FFF2-40B4-BE49-F238E27FC236}">
                <a16:creationId id="{DB0BFD2E-8E5D-7900-E1B4-618186364313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2" name="enddate">
            <a:extLst>
              <a:ext uri="{FF2B5EF4-FFF2-40B4-BE49-F238E27FC236}">
                <a16:creationId id="{DD310546-A6C1-DCF2-0E09-DED5FE44EB83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5" name="Table 0">
            <a:extLst>
              <a:ext uri="{FF2B5EF4-FFF2-40B4-BE49-F238E27FC236}">
                <a16:creationId id="{F1CFBEE6-1153-4246-A29D-2CAC5BF02D0D}"/>
              </a:ext>
            </a:extLst>
          </p:cNvPr>
          <p:cNvGraphicFramePr/>
          <p:nvPr>
            <p:extLst>
              <p:ext uri="{D42A27DB-BD31-4B8C-83A1-F6EECF244321}">
                <p14:modId val="317502078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Community growth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009900"/>
            <a:ext cx="98298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" y="5816600"/>
            <a:ext cx="9791700" cy="1041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10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Likes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85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-47.20%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Actions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+22.22%</a:t>
              </a:r>
            </a:p>
          </p:txBody>
        </p:sp>
      </p:grpSp>
      <p:grpSp>
        <p:nvGrpSpPr>
          <p:cNvPr id="16" name="Grupo 27">
            <a:extLst>
              <a:ext uri="{FF2B5EF4-FFF2-40B4-BE49-F238E27FC236}">
                <a16:creationId id="{85F076DA-8094-09D2-E7AB-8F96F0A0A312}"/>
              </a:ext>
            </a:extLst>
          </p:cNvPr>
          <p:cNvGrpSpPr/>
          <p:nvPr/>
        </p:nvGrpSpPr>
        <p:grpSpPr>
          <a:xfrm>
            <a:off x="3334360" y="1556627"/>
            <a:ext cx="1258560" cy="1065600"/>
            <a:chOff x="3359160" y="1479600"/>
            <a:chExt cx="1258560" cy="1065600"/>
          </a:xfrm>
        </p:grpSpPr>
        <p:sp>
          <p:nvSpPr>
            <p:cNvPr id="17" name="Rectángulo redondeado 28">
              <a:extLst>
                <a:ext uri="{FF2B5EF4-FFF2-40B4-BE49-F238E27FC236}">
                  <a16:creationId id="{451C66DE-C0C2-0FCD-317B-35EEC9F8D04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Reels</a:t>
              </a:r>
            </a:p>
          </p:txBody>
        </p:sp>
        <p:sp>
          <p:nvSpPr>
            <p:cNvPr id="18" name="Redondear rectángulo de esquina del mismo lado 29">
              <a:extLst>
                <a:ext uri="{FF2B5EF4-FFF2-40B4-BE49-F238E27FC236}">
                  <a16:creationId id="{D7BA7B47-887D-D7E7-7105-E93F3110A720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+11.11%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Interactions of published reels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11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3033906369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"/>
                          <a:ea typeface="HelveticaNeueLT Std Lt"/>
                        </a:rPr>
                        <a:t>Showing 10 posts sorted by reach</a:t>
                      </a:r>
                      <a:endParaRPr lang="es-ES" sz="1200" b="false" strike="noStrike" spc="-1" dirty="false">
                        <a:latin typeface="Arial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3164449432"/>
              </p:ext>
            </p:extLst>
          </p:nvPr>
        </p:nvGraphicFramePr>
        <p:xfrm>
          <a:off x="606960" y="1778400"/>
          <a:ext cx="10040440" cy="5361235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1467940"/>
                <a:gridCol w="381000"/>
                <a:gridCol w="1016000"/>
                <a:gridCol w="762000"/>
                <a:gridCol w="762000"/>
                <a:gridCol w="952500"/>
                <a:gridCol w="952500"/>
                <a:gridCol w="952500"/>
                <a:gridCol w="1016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Video 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Actions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Time watched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Avg. time watched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21, 2025
11:47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 matter how advanced technol...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5" tooltip="https://www.facebook.com/reel/776631355406437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6125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6194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0.16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9h 19m 39s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24, 2025
11:32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The team at Spinal Care Clinic...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7" tooltip="https://www.facebook.com/reel/835052246156991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4394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4451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0.31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10h 33m 47s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26, 2025
11:36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I bet everyone can relate to 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9" tooltip="https://www.facebook.com/reel/1345539643706214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3506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3566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0.14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6h 48m 34s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12, 2025
9:20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Our chiropractors are embracin...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1" tooltip="https://www.facebook.com/reel/1380507040354176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2638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2619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0.95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4h 47m 12s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26, 2025
12:15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Stay tuned towards the end to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3" tooltip="https://www.facebook.com/reel/1466978977695138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2585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2556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0.35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3h 52m 2s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13, 2025
10:05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Do you know the secret behind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5" tooltip="https://www.facebook.com/reel/1522578508793526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1305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1275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0.47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1h 41m 53s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Ranking of reels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12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671120878"/>
              </p:ext>
            </p:extLst>
          </p:nvPr>
        </p:nvGraphicFramePr>
        <p:xfrm>
          <a:off x="622570" y="417600"/>
          <a:ext cx="10024829" cy="3888035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1452329"/>
                <a:gridCol w="381000"/>
                <a:gridCol w="1016000"/>
                <a:gridCol w="762000"/>
                <a:gridCol w="762000"/>
                <a:gridCol w="952500"/>
                <a:gridCol w="952500"/>
                <a:gridCol w="952500"/>
                <a:gridCol w="1016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Video 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Actions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Time watched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Avg. time watched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17, 2025
11:20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Warmed up and waiting for you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4" tooltip="https://www.facebook.com/reel/1499169797978244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1323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1262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1.66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2h 14m 58s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7, 2025
10:23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Struggling with plantar fascii...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6" tooltip="https://www.facebook.com/reel/1338719334703519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596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593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0.34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1h 27m 55s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10, 2025
8:58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Ever thought about how much st...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8" tooltip="https://www.facebook.com/reel/815308167769702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405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403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0.25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1h 3m 19s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5, 2025
10:34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That pain in your leg or shoul...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0" tooltip="https://www.facebook.com/reel/1163015992025555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401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396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0.76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52m 43s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7s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13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Stories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17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+41.67%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Stories published in period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14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3033906369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"/>
                          <a:ea typeface="HelveticaNeueLT Std Lt"/>
                        </a:rPr>
                        <a:t>Showing 17 stories sorted by date</a:t>
                      </a:r>
                      <a:endParaRPr lang="es-ES" sz="1200" b="false" strike="noStrike" spc="-1" dirty="false">
                        <a:latin typeface="Arial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3164449432"/>
              </p:ext>
            </p:extLst>
          </p:nvPr>
        </p:nvGraphicFramePr>
        <p:xfrm>
          <a:off x="606960" y="1778400"/>
          <a:ext cx="9862640" cy="5062992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1016000"/>
                <a:gridCol w="724644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30, 2025
8:20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Photo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29, 2025
11:36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Photo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29, 2025
10:52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Photo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26, 2025
8:58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Video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26, 2025
8:57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Video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25, 2025
9:25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Video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Ranking of stories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15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671120878"/>
              </p:ext>
            </p:extLst>
          </p:nvPr>
        </p:nvGraphicFramePr>
        <p:xfrm>
          <a:off x="622570" y="417600"/>
          <a:ext cx="9847029" cy="6536192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1016000"/>
                <a:gridCol w="7230829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24, 2025
10:01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Photo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19, 2025
8:31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Photo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18, 2025
8:21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Photo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17, 2025
8:21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Video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17, 2025
8:19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Photo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16, 2025
2:15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type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15, 2025
9:19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Video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7, 2025
5:53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Photo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16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671120878"/>
              </p:ext>
            </p:extLst>
          </p:nvPr>
        </p:nvGraphicFramePr>
        <p:xfrm>
          <a:off x="622570" y="417600"/>
          <a:ext cx="9847029" cy="2853192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1016000"/>
                <a:gridCol w="7230829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6, 2025
9:18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Photo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4, 2025
9:34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Photo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3, 2025
9:43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Photo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false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2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Impressions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140.29K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+13.98%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Reactions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294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+51.55%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Posts viewed in period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3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6">
            <a:extLst>
              <a:ext uri="{FF2B5EF4-FFF2-40B4-BE49-F238E27FC236}">
                <a16:creationId id="{6874C17E-E43F-4C2F-4638-2D62C104DF02}"/>
              </a:ext>
            </a:extLst>
          </p:cNvPr>
          <p:cNvSpPr/>
          <p:nvPr/>
        </p:nvSpPr>
        <p:spPr>
          <a:xfrm>
            <a:off x="463551" y="1787846"/>
            <a:ext cx="4876799" cy="4828329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grpSp>
        <p:nvGrpSpPr>
          <p:cNvPr id="5" name="Grupo 4">
            <a:extLst>
              <a:ext uri="{FF2B5EF4-FFF2-40B4-BE49-F238E27FC236}">
                <a16:creationId id="{3B8F9984-E38F-117F-6D53-D7C01F4B5975}"/>
              </a:ext>
            </a:extLst>
          </p:cNvPr>
          <p:cNvGrpSpPr/>
          <p:nvPr/>
        </p:nvGrpSpPr>
        <p:grpSpPr>
          <a:xfrm>
            <a:off x="719847" y="1545317"/>
            <a:ext cx="4319081" cy="482795"/>
            <a:chOff x="1606550" y="1546448"/>
            <a:chExt cx="2590800" cy="482795"/>
          </a:xfrm>
        </p:grpSpPr>
        <p:sp>
          <p:nvSpPr>
            <p:cNvPr id="6" name="Rectángulo redondeado 7">
              <a:extLst>
                <a:ext uri="{FF2B5EF4-FFF2-40B4-BE49-F238E27FC236}">
                  <a16:creationId id="{349CF189-3691-DC8F-9FF5-B64D6688EAA1}"/>
                </a:ext>
              </a:extLst>
            </p:cNvPr>
            <p:cNvSpPr/>
            <p:nvPr/>
          </p:nvSpPr>
          <p:spPr>
            <a:xfrm>
              <a:off x="1606550" y="1546448"/>
              <a:ext cx="2590800" cy="482795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</a:p>
          </p:txBody>
        </p:sp>
        <p:sp>
          <p:nvSpPr>
            <p:cNvPr id="7" name="socialNetworks01">
              <a:extLst>
                <a:ext uri="{FF2B5EF4-FFF2-40B4-BE49-F238E27FC236}">
                  <a16:creationId id="{954A82D4-4FA1-4C8E-4100-A68AE56DD84D}"/>
                </a:ext>
              </a:extLst>
            </p:cNvPr>
            <p:cNvSpPr txBox="true"/>
            <p:nvPr/>
          </p:nvSpPr>
          <p:spPr>
            <a:xfrm>
              <a:off x="1752430" y="1603877"/>
              <a:ext cx="2304877" cy="36933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false" lang="es-ES" sz="1800" b="false" i="false" u="none" strike="noStrike" kern="1200" cap="none" spc="0" normalizeH="false" baseline="0" noProof="false" dirty="false" err="true">
                  <a:ln>
                    <a:noFill/>
                  </a:ln>
                  <a:solidFill>
                    <a:srgbClr val="151515"/>
                  </a:solidFill>
                  <a:effectLst/>
                  <a:uLnTx/>
                  <a:uFillTx/>
                  <a:latin typeface="Nunito" pitchFamily="2" charset="77"/>
                  <a:ea typeface="+mn-ea"/>
                  <a:cs typeface="+mn-cs"/>
                </a:rPr>
                <a:t>Top 10 countries</a:t>
              </a:r>
            </a:p>
          </p:txBody>
        </p:sp>
      </p:grpSp>
      <p:sp>
        <p:nvSpPr>
          <p:cNvPr id="8" name="Rectángulo redondeado 15">
            <a:extLst>
              <a:ext uri="{FF2B5EF4-FFF2-40B4-BE49-F238E27FC236}">
                <a16:creationId id="{788C2C72-E07C-9504-9718-4A903BF09FB2}"/>
              </a:ext>
            </a:extLst>
          </p:cNvPr>
          <p:cNvSpPr/>
          <p:nvPr/>
        </p:nvSpPr>
        <p:spPr>
          <a:xfrm>
            <a:off x="5477959" y="1785833"/>
            <a:ext cx="4876799" cy="4828329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grpSp>
        <p:nvGrpSpPr>
          <p:cNvPr id="9" name="Grupo 8">
            <a:extLst>
              <a:ext uri="{FF2B5EF4-FFF2-40B4-BE49-F238E27FC236}">
                <a16:creationId id="{7AA3A730-857C-1254-2E68-76832F305B07}"/>
              </a:ext>
            </a:extLst>
          </p:cNvPr>
          <p:cNvGrpSpPr/>
          <p:nvPr/>
        </p:nvGrpSpPr>
        <p:grpSpPr>
          <a:xfrm>
            <a:off x="5843183" y="1544435"/>
            <a:ext cx="4215218" cy="482795"/>
            <a:chOff x="1606550" y="1546448"/>
            <a:chExt cx="2590800" cy="482795"/>
          </a:xfrm>
        </p:grpSpPr>
        <p:sp>
          <p:nvSpPr>
            <p:cNvPr id="10" name="Rectángulo redondeado 18">
              <a:extLst>
                <a:ext uri="{FF2B5EF4-FFF2-40B4-BE49-F238E27FC236}">
                  <a16:creationId id="{F839C040-446F-B411-CCE4-82D8DD936456}"/>
                </a:ext>
              </a:extLst>
            </p:cNvPr>
            <p:cNvSpPr/>
            <p:nvPr/>
          </p:nvSpPr>
          <p:spPr>
            <a:xfrm>
              <a:off x="1606550" y="1546448"/>
              <a:ext cx="2590800" cy="482795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</a:p>
          </p:txBody>
        </p:sp>
        <p:sp>
          <p:nvSpPr>
            <p:cNvPr id="11" name="socialNetworks01">
              <a:extLst>
                <a:ext uri="{FF2B5EF4-FFF2-40B4-BE49-F238E27FC236}">
                  <a16:creationId id="{F12A1AFB-6E1B-87EB-0790-F7104EAC3FE7}"/>
                </a:ext>
              </a:extLst>
            </p:cNvPr>
            <p:cNvSpPr txBox="true"/>
            <p:nvPr/>
          </p:nvSpPr>
          <p:spPr>
            <a:xfrm>
              <a:off x="1740017" y="1603877"/>
              <a:ext cx="2331775" cy="36933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1800" dirty="false" err="true">
                  <a:solidFill>
                    <a:srgbClr val="151515"/>
                  </a:solidFill>
                  <a:latin typeface="Nunito" pitchFamily="2" charset="77"/>
                </a:rPr>
                <a:t>Top 10 cities</a:t>
              </a:r>
            </a:p>
          </p:txBody>
        </p:sp>
      </p:grpSp>
      <p:graphicFrame>
        <p:nvGraphicFramePr>
          <p:cNvPr id="12" name="Table 8247">
            <a:extLst>
              <a:ext uri="{FF2B5EF4-FFF2-40B4-BE49-F238E27FC236}">
                <a16:creationId id="{4ED5E469-AD6C-4380-FA16-70251B8F88E0}"/>
              </a:ext>
            </a:extLst>
          </p:cNvPr>
          <p:cNvGraphicFramePr/>
          <p:nvPr>
            <p:extLst>
              <p:ext uri="{D42A27DB-BD31-4B8C-83A1-F6EECF244321}">
                <p14:modId val="3263099109"/>
              </p:ext>
            </p:extLst>
          </p:nvPr>
        </p:nvGraphicFramePr>
        <p:xfrm>
          <a:off x="719847" y="2211198"/>
          <a:ext cx="4369881" cy="8494089"/>
        </p:xfrm>
        <a:graphic>
          <a:graphicData uri="http://schemas.openxmlformats.org/drawingml/2006/table">
            <a:tbl>
              <a:tblPr/>
              <a:tblGrid>
                <a:gridCol w="3557081"/>
                <a:gridCol w="762000"/>
              </a:tblGrid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United Kingdom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98.50%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United States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1.34%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Romania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0.73%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Australia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0.41%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Lithuania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0.37%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United Arab Emirates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0.37%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Spain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0.37%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Philippines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0.33%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Israel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0.28%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India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0.28%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8247">
            <a:extLst>
              <a:ext uri="{FF2B5EF4-FFF2-40B4-BE49-F238E27FC236}">
                <a16:creationId id="{A74D25B0-6AB1-0AEC-951A-3265604860E8}"/>
              </a:ext>
            </a:extLst>
          </p:cNvPr>
          <p:cNvGraphicFramePr/>
          <p:nvPr>
            <p:extLst>
              <p:ext uri="{D42A27DB-BD31-4B8C-83A1-F6EECF244321}">
                <p14:modId val="3163327364"/>
              </p:ext>
            </p:extLst>
          </p:nvPr>
        </p:nvGraphicFramePr>
        <p:xfrm>
          <a:off x="5700409" y="2211199"/>
          <a:ext cx="4408792" cy="8494089"/>
        </p:xfrm>
        <a:graphic>
          <a:graphicData uri="http://schemas.openxmlformats.org/drawingml/2006/table">
            <a:tbl>
              <a:tblPr/>
              <a:tblGrid>
                <a:gridCol w="3595992"/>
                <a:gridCol w="762000"/>
              </a:tblGrid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Brentwood, UK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16.98%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London, UK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7.92%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Basildon, UK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7.31%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Hornchurch, UK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6.05%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Chelmsford, UK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3.74%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Grays, UK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3.70%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Billericay, UK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3.45%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Romford, UK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3.45%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Upminster, UK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3.29%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South Ockendon, UK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3.05%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0" name="startdate">
            <a:extLst>
              <a:ext uri="{FF2B5EF4-FFF2-40B4-BE49-F238E27FC236}">
                <a16:creationId id="{6AD8948D-B3BE-4382-9969-2EB30A6AE9BA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1" name="guion">
            <a:extLst>
              <a:ext uri="{FF2B5EF4-FFF2-40B4-BE49-F238E27FC236}">
                <a16:creationId id="{D9A58B0F-E286-480A-93AC-C3D165A7258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2" name="enddate">
            <a:extLst>
              <a:ext uri="{FF2B5EF4-FFF2-40B4-BE49-F238E27FC236}">
                <a16:creationId id="{58938627-49D2-4B49-80F5-3E5B3B123BBF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3" name="Table 0">
            <a:extLst>
              <a:ext uri="{FF2B5EF4-FFF2-40B4-BE49-F238E27FC236}">
                <a16:creationId id="{CD2E662B-49A0-4F62-9207-A52EE810DB92}"/>
              </a:ext>
            </a:extLst>
          </p:cNvPr>
          <p:cNvGraphicFramePr/>
          <p:nvPr>
            <p:extLst>
              <p:ext uri="{D42A27DB-BD31-4B8C-83A1-F6EECF244321}">
                <p14:modId val="1914047078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Demographics: countries and cities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4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Views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127.51K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+24.01%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Total content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29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+20.83%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Content Views on the page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5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Total clicks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/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895E8B"/>
            </a:solidFill>
            <a:ln w="12700">
              <a:solidFill>
                <a:srgbClr val="895E8B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Page views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5E8B"/>
            </a:solidFill>
            <a:ln w="12700">
              <a:solidFill>
                <a:srgbClr val="895E8B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723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+5.86%</a:t>
              </a:r>
            </a:p>
          </p:txBody>
        </p:sp>
      </p:grpSp>
      <p:grpSp>
        <p:nvGrpSpPr>
          <p:cNvPr id="16" name="Grupo 27">
            <a:extLst>
              <a:ext uri="{FF2B5EF4-FFF2-40B4-BE49-F238E27FC236}">
                <a16:creationId id="{85F076DA-8094-09D2-E7AB-8F96F0A0A312}"/>
              </a:ext>
            </a:extLst>
          </p:cNvPr>
          <p:cNvGrpSpPr/>
          <p:nvPr/>
        </p:nvGrpSpPr>
        <p:grpSpPr>
          <a:xfrm>
            <a:off x="3334360" y="1556627"/>
            <a:ext cx="1258560" cy="1065600"/>
            <a:chOff x="3359160" y="1479600"/>
            <a:chExt cx="1258560" cy="1065600"/>
          </a:xfrm>
        </p:grpSpPr>
        <p:sp>
          <p:nvSpPr>
            <p:cNvPr id="17" name="Rectángulo redondeado 28">
              <a:extLst>
                <a:ext uri="{FF2B5EF4-FFF2-40B4-BE49-F238E27FC236}">
                  <a16:creationId id="{451C66DE-C0C2-0FCD-317B-35EEC9F8D04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Total content</a:t>
              </a:r>
            </a:p>
          </p:txBody>
        </p:sp>
        <p:sp>
          <p:nvSpPr>
            <p:cNvPr id="18" name="Redondear rectángulo de esquina del mismo lado 29">
              <a:extLst>
                <a:ext uri="{FF2B5EF4-FFF2-40B4-BE49-F238E27FC236}">
                  <a16:creationId id="{D7BA7B47-887D-D7E7-7105-E93F3110A720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29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+20.83%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Clicks on page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6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Engagement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8.48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+23.36%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Interactions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29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-65.48%</a:t>
              </a:r>
            </a:p>
          </p:txBody>
        </p:sp>
      </p:grpSp>
      <p:grpSp>
        <p:nvGrpSpPr>
          <p:cNvPr id="16" name="Grupo 27">
            <a:extLst>
              <a:ext uri="{FF2B5EF4-FFF2-40B4-BE49-F238E27FC236}">
                <a16:creationId id="{85F076DA-8094-09D2-E7AB-8F96F0A0A312}"/>
              </a:ext>
            </a:extLst>
          </p:cNvPr>
          <p:cNvGrpSpPr/>
          <p:nvPr/>
        </p:nvGrpSpPr>
        <p:grpSpPr>
          <a:xfrm>
            <a:off x="3334360" y="1556627"/>
            <a:ext cx="1258560" cy="1065600"/>
            <a:chOff x="3359160" y="1479600"/>
            <a:chExt cx="1258560" cy="1065600"/>
          </a:xfrm>
        </p:grpSpPr>
        <p:sp>
          <p:nvSpPr>
            <p:cNvPr id="17" name="Rectángulo redondeado 28">
              <a:extLst>
                <a:ext uri="{FF2B5EF4-FFF2-40B4-BE49-F238E27FC236}">
                  <a16:creationId id="{451C66DE-C0C2-0FCD-317B-35EEC9F8D04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Avg reach per post</a:t>
              </a:r>
            </a:p>
          </p:txBody>
        </p:sp>
        <p:sp>
          <p:nvSpPr>
            <p:cNvPr id="18" name="Redondear rectángulo de esquina del mismo lado 29">
              <a:extLst>
                <a:ext uri="{FF2B5EF4-FFF2-40B4-BE49-F238E27FC236}">
                  <a16:creationId id="{D7BA7B47-887D-D7E7-7105-E93F3110A720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171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-58.02%</a:t>
              </a:r>
            </a:p>
          </p:txBody>
        </p:sp>
      </p:grpSp>
      <p:grpSp>
        <p:nvGrpSpPr>
          <p:cNvPr id="19" name="Grupo 30">
            <a:extLst>
              <a:ext uri="{FF2B5EF4-FFF2-40B4-BE49-F238E27FC236}">
                <a16:creationId id="{6820171F-33FA-3DAF-746B-7DAB41E877AA}"/>
              </a:ext>
            </a:extLst>
          </p:cNvPr>
          <p:cNvGrpSpPr/>
          <p:nvPr/>
        </p:nvGrpSpPr>
        <p:grpSpPr>
          <a:xfrm>
            <a:off x="4681887" y="1556627"/>
            <a:ext cx="1258560" cy="1065600"/>
            <a:chOff x="4730760" y="1479600"/>
            <a:chExt cx="1258560" cy="1065600"/>
          </a:xfrm>
        </p:grpSpPr>
        <p:sp>
          <p:nvSpPr>
            <p:cNvPr id="20" name="Rectángulo redondeado 31">
              <a:extLst>
                <a:ext uri="{FF2B5EF4-FFF2-40B4-BE49-F238E27FC236}">
                  <a16:creationId id="{DDD452CE-971E-6A57-DAB3-4C55A7806D64}"/>
                </a:ext>
              </a:extLst>
            </p:cNvPr>
            <p:cNvSpPr/>
            <p:nvPr/>
          </p:nvSpPr>
          <p:spPr>
            <a:xfrm>
              <a:off x="47307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Posts</a:t>
              </a:r>
            </a:p>
          </p:txBody>
        </p:sp>
        <p:sp>
          <p:nvSpPr>
            <p:cNvPr id="21" name="Redondear rectángulo de esquina del mismo lado 32">
              <a:extLst>
                <a:ext uri="{FF2B5EF4-FFF2-40B4-BE49-F238E27FC236}">
                  <a16:creationId id="{C44F21ED-14EF-379B-0514-34CB3BB285E6}"/>
                </a:ext>
              </a:extLst>
            </p:cNvPr>
            <p:cNvSpPr/>
            <p:nvPr/>
          </p:nvSpPr>
          <p:spPr>
            <a:xfrm>
              <a:off x="47307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-33.33%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Posts published in period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7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5">
            <a:extLst>
              <a:ext uri="{FF2B5EF4-FFF2-40B4-BE49-F238E27FC236}">
                <a16:creationId id="{28943309-A218-12CA-A388-3E7D848C8F0B}"/>
              </a:ext>
            </a:extLst>
          </p:cNvPr>
          <p:cNvGrpSpPr/>
          <p:nvPr/>
        </p:nvGrpSpPr>
        <p:grpSpPr>
          <a:xfrm>
            <a:off x="651239" y="1479600"/>
            <a:ext cx="1300389" cy="917950"/>
            <a:chOff x="651240" y="1479600"/>
            <a:chExt cx="1258920" cy="1065960"/>
          </a:xfrm>
        </p:grpSpPr>
        <p:sp>
          <p:nvSpPr>
            <p:cNvPr id="6" name="Rectángulo redondeado 1">
              <a:extLst>
                <a:ext uri="{FF2B5EF4-FFF2-40B4-BE49-F238E27FC236}">
                  <a16:creationId id="{D69530C9-912F-286A-85F2-15D8039540B4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Reactions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1087E46C-226F-AF37-DCC4-738FE15CEB31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5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-73.68%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B41628CF-4877-F7CE-69E5-B0D11798C48D}"/>
              </a:ext>
            </a:extLst>
          </p:cNvPr>
          <p:cNvGrpSpPr/>
          <p:nvPr/>
        </p:nvGrpSpPr>
        <p:grpSpPr>
          <a:xfrm>
            <a:off x="2039314" y="1471206"/>
            <a:ext cx="1300389" cy="917950"/>
            <a:chOff x="1999080" y="1479600"/>
            <a:chExt cx="1258920" cy="1065960"/>
          </a:xfrm>
        </p:grpSpPr>
        <p:sp>
          <p:nvSpPr>
            <p:cNvPr id="9" name="Rectángulo redondeado 25">
              <a:extLst>
                <a:ext uri="{FF2B5EF4-FFF2-40B4-BE49-F238E27FC236}">
                  <a16:creationId id="{9AB7AE3B-FBAB-1D05-1426-6DE5A02F6B33}"/>
                </a:ext>
              </a:extLst>
            </p:cNvPr>
            <p:cNvSpPr/>
            <p:nvPr/>
          </p:nvSpPr>
          <p:spPr>
            <a:xfrm>
              <a:off x="199908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Comments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F1684B49-3A0C-F71D-AFD6-9921C8556B0A}"/>
                </a:ext>
              </a:extLst>
            </p:cNvPr>
            <p:cNvSpPr/>
            <p:nvPr/>
          </p:nvSpPr>
          <p:spPr>
            <a:xfrm>
              <a:off x="199908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/>
              </a:r>
            </a:p>
          </p:txBody>
        </p:sp>
      </p:grpSp>
      <p:grpSp>
        <p:nvGrpSpPr>
          <p:cNvPr id="11" name="Grupo 27">
            <a:extLst>
              <a:ext uri="{FF2B5EF4-FFF2-40B4-BE49-F238E27FC236}">
                <a16:creationId id="{EBAEC445-638D-FA97-727A-68E5B099E557}"/>
              </a:ext>
            </a:extLst>
          </p:cNvPr>
          <p:cNvGrpSpPr/>
          <p:nvPr/>
        </p:nvGrpSpPr>
        <p:grpSpPr>
          <a:xfrm>
            <a:off x="3422908" y="1471206"/>
            <a:ext cx="1300389" cy="917950"/>
            <a:chOff x="3359160" y="1479600"/>
            <a:chExt cx="1258920" cy="1065960"/>
          </a:xfrm>
        </p:grpSpPr>
        <p:sp>
          <p:nvSpPr>
            <p:cNvPr id="12" name="Rectángulo redondeado 28">
              <a:extLst>
                <a:ext uri="{FF2B5EF4-FFF2-40B4-BE49-F238E27FC236}">
                  <a16:creationId id="{CA41E8E0-E4D3-B295-D6A7-89B8B7EE2050}"/>
                </a:ext>
              </a:extLst>
            </p:cNvPr>
            <p:cNvSpPr/>
            <p:nvPr/>
          </p:nvSpPr>
          <p:spPr>
            <a:xfrm>
              <a:off x="33591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Shares</a:t>
              </a:r>
            </a:p>
          </p:txBody>
        </p:sp>
        <p:sp>
          <p:nvSpPr>
            <p:cNvPr id="13" name="Redondear rectángulo de esquina del mismo lado 29">
              <a:extLst>
                <a:ext uri="{FF2B5EF4-FFF2-40B4-BE49-F238E27FC236}">
                  <a16:creationId id="{97CDB61D-2CF5-137D-5E73-25D806234F17}"/>
                </a:ext>
              </a:extLst>
            </p:cNvPr>
            <p:cNvSpPr/>
            <p:nvPr/>
          </p:nvSpPr>
          <p:spPr>
            <a:xfrm>
              <a:off x="33591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/>
              </a:r>
            </a:p>
          </p:txBody>
        </p:sp>
      </p:grpSp>
      <p:grpSp>
        <p:nvGrpSpPr>
          <p:cNvPr id="14" name="Grupo 30">
            <a:extLst>
              <a:ext uri="{FF2B5EF4-FFF2-40B4-BE49-F238E27FC236}">
                <a16:creationId id="{D8AD7D7B-54B4-D25F-0C3D-270083F9A1A9}"/>
              </a:ext>
            </a:extLst>
          </p:cNvPr>
          <p:cNvGrpSpPr/>
          <p:nvPr/>
        </p:nvGrpSpPr>
        <p:grpSpPr>
          <a:xfrm>
            <a:off x="4806502" y="1471206"/>
            <a:ext cx="1300389" cy="917950"/>
            <a:chOff x="4730760" y="1479600"/>
            <a:chExt cx="1258920" cy="1065960"/>
          </a:xfrm>
        </p:grpSpPr>
        <p:sp>
          <p:nvSpPr>
            <p:cNvPr id="15" name="Rectángulo redondeado 31">
              <a:extLst>
                <a:ext uri="{FF2B5EF4-FFF2-40B4-BE49-F238E27FC236}">
                  <a16:creationId id="{9711D426-B7C2-7293-8E95-E40267128FE2}"/>
                </a:ext>
              </a:extLst>
            </p:cNvPr>
            <p:cNvSpPr/>
            <p:nvPr/>
          </p:nvSpPr>
          <p:spPr>
            <a:xfrm>
              <a:off x="47307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895E8B"/>
            </a:solidFill>
            <a:ln w="12700">
              <a:solidFill>
                <a:srgbClr val="895E8B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Clicks</a:t>
              </a:r>
            </a:p>
          </p:txBody>
        </p:sp>
        <p:sp>
          <p:nvSpPr>
            <p:cNvPr id="16" name="Redondear rectángulo de esquina del mismo lado 32">
              <a:extLst>
                <a:ext uri="{FF2B5EF4-FFF2-40B4-BE49-F238E27FC236}">
                  <a16:creationId id="{752E0929-5C08-15C7-28F1-F1847AD826E4}"/>
                </a:ext>
              </a:extLst>
            </p:cNvPr>
            <p:cNvSpPr/>
            <p:nvPr/>
          </p:nvSpPr>
          <p:spPr>
            <a:xfrm>
              <a:off x="47307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5E8B"/>
            </a:solidFill>
            <a:ln w="12700">
              <a:solidFill>
                <a:srgbClr val="895E8B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24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-61.90%</a:t>
              </a:r>
            </a:p>
          </p:txBody>
        </p:sp>
      </p:grpSp>
      <p:grpSp>
        <p:nvGrpSpPr>
          <p:cNvPr id="17" name="Grupo 5">
            <a:extLst>
              <a:ext uri="{FF2B5EF4-FFF2-40B4-BE49-F238E27FC236}">
                <a16:creationId id="{FF48D549-A2DD-BCE5-0967-F997B101FA0A}"/>
              </a:ext>
            </a:extLst>
          </p:cNvPr>
          <p:cNvGrpSpPr/>
          <p:nvPr/>
        </p:nvGrpSpPr>
        <p:grpSpPr>
          <a:xfrm>
            <a:off x="651239" y="2520311"/>
            <a:ext cx="1300389" cy="917950"/>
            <a:chOff x="651240" y="1479600"/>
            <a:chExt cx="1258920" cy="1065960"/>
          </a:xfrm>
        </p:grpSpPr>
        <p:sp>
          <p:nvSpPr>
            <p:cNvPr id="18" name="Rectángulo redondeado 1">
              <a:extLst>
                <a:ext uri="{FF2B5EF4-FFF2-40B4-BE49-F238E27FC236}">
                  <a16:creationId id="{96B4E4F2-5398-888A-0086-3DB76B344ADF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Posts</a:t>
              </a:r>
            </a:p>
          </p:txBody>
        </p:sp>
        <p:sp>
          <p:nvSpPr>
            <p:cNvPr id="19" name="Redondear rectángulo de esquina del mismo lado 4">
              <a:extLst>
                <a:ext uri="{FF2B5EF4-FFF2-40B4-BE49-F238E27FC236}">
                  <a16:creationId id="{F3024EF8-DB4D-9D19-F350-222C846182F6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-33.33%</a:t>
              </a:r>
            </a:p>
          </p:txBody>
        </p:sp>
      </p:grpSp>
      <p:sp>
        <p:nvSpPr>
          <p:cNvPr id="34" name="startdate">
            <a:extLst>
              <a:ext uri="{FF2B5EF4-FFF2-40B4-BE49-F238E27FC236}">
                <a16:creationId id="{B450034D-498C-4A2B-85EE-54E700169DB8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37" name="guion">
            <a:extLst>
              <a:ext uri="{FF2B5EF4-FFF2-40B4-BE49-F238E27FC236}">
                <a16:creationId id="{C7E37EE3-AA6A-4510-984F-1E6259E079CF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38" name="enddate">
            <a:extLst>
              <a:ext uri="{FF2B5EF4-FFF2-40B4-BE49-F238E27FC236}">
                <a16:creationId id="{6A94B29D-21E2-42EF-BC01-800B0D7CA733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39" name="Table 0">
            <a:extLst>
              <a:ext uri="{FF2B5EF4-FFF2-40B4-BE49-F238E27FC236}">
                <a16:creationId id="{6B65B415-A0A3-4DBA-A95C-91868585C547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Interactions of published posts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8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3033906369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"/>
                          <a:ea typeface="HelveticaNeueLT Std Lt"/>
                        </a:rPr>
                        <a:t>Showing 2 posts sorted by reach</a:t>
                      </a:r>
                      <a:endParaRPr lang="es-ES" sz="1200" b="false" strike="noStrike" spc="-1" dirty="false">
                        <a:latin typeface="Arial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3164449432"/>
              </p:ext>
            </p:extLst>
          </p:nvPr>
        </p:nvGraphicFramePr>
        <p:xfrm>
          <a:off x="606960" y="1778400"/>
          <a:ext cx="10116640" cy="2285924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44500"/>
                <a:gridCol w="832940"/>
                <a:gridCol w="381000"/>
                <a:gridCol w="698500"/>
                <a:gridCol w="698500"/>
                <a:gridCol w="698500"/>
                <a:gridCol w="571500"/>
                <a:gridCol w="571500"/>
                <a:gridCol w="889000"/>
                <a:gridCol w="889000"/>
                <a:gridCol w="698500"/>
                <a:gridCol w="889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60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60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600" b="true">
                          <a:latin typeface="Nunito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60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60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600" b="true">
                          <a:latin typeface="Nunito"/>
                        </a:rPr>
                        <a:t>Reactions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600" b="true">
                          <a:latin typeface="Nunito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600" b="true">
                          <a:latin typeface="Nunito"/>
                        </a:rPr>
                        <a:t>Shares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600" b="true">
                          <a:latin typeface="Nunito"/>
                        </a:rPr>
                        <a:t>Clicks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600" b="true">
                          <a:latin typeface="Nunito"/>
                        </a:rPr>
                        <a:t>Link clicks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600" b="true">
                          <a:latin typeface="Nunito"/>
                        </a:rPr>
                        <a:t>Impressions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600" b="true">
                          <a:latin typeface="Nunito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600" b="true">
                          <a:latin typeface="Nunito"/>
                        </a:rPr>
                        <a:t>Video 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600" b="true">
                          <a:latin typeface="Nunito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3, 2025
9:23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You think the chiropractor’s 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5" tooltip="https://facebook.com/1019320313536847/posts/1385611820241026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339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197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7.61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20, 2025
12:08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Think rest is helping your rec...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8" tooltip="https://facebook.com/1019320313536847/posts/1400198852115656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256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145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9.66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Ranking of posts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2_slide9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Engagement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0.41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-82.72%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Interactions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96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-43.53%</a:t>
              </a:r>
            </a:p>
          </p:txBody>
        </p:sp>
      </p:grpSp>
      <p:grpSp>
        <p:nvGrpSpPr>
          <p:cNvPr id="16" name="Grupo 27">
            <a:extLst>
              <a:ext uri="{FF2B5EF4-FFF2-40B4-BE49-F238E27FC236}">
                <a16:creationId id="{85F076DA-8094-09D2-E7AB-8F96F0A0A312}"/>
              </a:ext>
            </a:extLst>
          </p:cNvPr>
          <p:cNvGrpSpPr/>
          <p:nvPr/>
        </p:nvGrpSpPr>
        <p:grpSpPr>
          <a:xfrm>
            <a:off x="3334360" y="1556627"/>
            <a:ext cx="1258560" cy="1065600"/>
            <a:chOff x="3359160" y="1479600"/>
            <a:chExt cx="1258560" cy="1065600"/>
          </a:xfrm>
        </p:grpSpPr>
        <p:sp>
          <p:nvSpPr>
            <p:cNvPr id="17" name="Rectángulo redondeado 28">
              <a:extLst>
                <a:ext uri="{FF2B5EF4-FFF2-40B4-BE49-F238E27FC236}">
                  <a16:creationId id="{451C66DE-C0C2-0FCD-317B-35EEC9F8D04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Avg reach per reel</a:t>
              </a:r>
            </a:p>
          </p:txBody>
        </p:sp>
        <p:sp>
          <p:nvSpPr>
            <p:cNvPr id="18" name="Redondear rectángulo de esquina del mismo lado 29">
              <a:extLst>
                <a:ext uri="{FF2B5EF4-FFF2-40B4-BE49-F238E27FC236}">
                  <a16:creationId id="{D7BA7B47-887D-D7E7-7105-E93F3110A720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2331.50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+194.09%</a:t>
              </a:r>
            </a:p>
          </p:txBody>
        </p:sp>
      </p:grpSp>
      <p:grpSp>
        <p:nvGrpSpPr>
          <p:cNvPr id="19" name="Grupo 30">
            <a:extLst>
              <a:ext uri="{FF2B5EF4-FFF2-40B4-BE49-F238E27FC236}">
                <a16:creationId id="{6820171F-33FA-3DAF-746B-7DAB41E877AA}"/>
              </a:ext>
            </a:extLst>
          </p:cNvPr>
          <p:cNvGrpSpPr/>
          <p:nvPr/>
        </p:nvGrpSpPr>
        <p:grpSpPr>
          <a:xfrm>
            <a:off x="4681887" y="1556627"/>
            <a:ext cx="1258560" cy="1065600"/>
            <a:chOff x="4730760" y="1479600"/>
            <a:chExt cx="1258560" cy="1065600"/>
          </a:xfrm>
        </p:grpSpPr>
        <p:sp>
          <p:nvSpPr>
            <p:cNvPr id="20" name="Rectángulo redondeado 31">
              <a:extLst>
                <a:ext uri="{FF2B5EF4-FFF2-40B4-BE49-F238E27FC236}">
                  <a16:creationId id="{DDD452CE-971E-6A57-DAB3-4C55A7806D64}"/>
                </a:ext>
              </a:extLst>
            </p:cNvPr>
            <p:cNvSpPr/>
            <p:nvPr/>
          </p:nvSpPr>
          <p:spPr>
            <a:xfrm>
              <a:off x="47307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Reels</a:t>
              </a:r>
            </a:p>
          </p:txBody>
        </p:sp>
        <p:sp>
          <p:nvSpPr>
            <p:cNvPr id="21" name="Redondear rectángulo de esquina del mismo lado 32">
              <a:extLst>
                <a:ext uri="{FF2B5EF4-FFF2-40B4-BE49-F238E27FC236}">
                  <a16:creationId id="{C44F21ED-14EF-379B-0514-34CB3BB285E6}"/>
                </a:ext>
              </a:extLst>
            </p:cNvPr>
            <p:cNvSpPr/>
            <p:nvPr/>
          </p:nvSpPr>
          <p:spPr>
            <a:xfrm>
              <a:off x="47307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+11.11%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Reels published in period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 Care Clinics - 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1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id="{5A851303-1FCB-0ACF-6074-6E7ABAF978C8}"/>
              </a:ext>
            </a:extLst>
          </p:cNvPr>
          <p:cNvGrpSpPr/>
          <p:nvPr/>
        </p:nvGrpSpPr>
        <p:grpSpPr>
          <a:xfrm>
            <a:off x="655624" y="1556627"/>
            <a:ext cx="1258560" cy="1065600"/>
            <a:chOff x="651240" y="1479600"/>
            <a:chExt cx="1258560" cy="1065600"/>
          </a:xfrm>
        </p:grpSpPr>
        <p:sp>
          <p:nvSpPr>
            <p:cNvPr id="7" name="Rectángulo redondeado 1">
              <a:extLst>
                <a:ext uri="{FF2B5EF4-FFF2-40B4-BE49-F238E27FC236}">
                  <a16:creationId id="{243B511E-DAFC-CF15-D00A-5C1B0340EA11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Followers</a:t>
              </a:r>
            </a:p>
          </p:txBody>
        </p:sp>
        <p:sp>
          <p:nvSpPr>
            <p:cNvPr id="8" name="Redondear rectángulo de esquina del mismo lado 4">
              <a:extLst>
                <a:ext uri="{FF2B5EF4-FFF2-40B4-BE49-F238E27FC236}">
                  <a16:creationId id="{96F7BB7F-C934-2186-1A82-7198B0B17DBD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1810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+0.67%</a:t>
              </a:r>
            </a:p>
          </p:txBody>
        </p:sp>
      </p:grpSp>
      <p:grpSp>
        <p:nvGrpSpPr>
          <p:cNvPr id="9" name="Grupo 24">
            <a:extLst>
              <a:ext uri="{FF2B5EF4-FFF2-40B4-BE49-F238E27FC236}">
                <a16:creationId id="{492207E9-87DC-2064-1773-F103E7A71F9F}"/>
              </a:ext>
            </a:extLst>
          </p:cNvPr>
          <p:cNvGrpSpPr/>
          <p:nvPr/>
        </p:nvGrpSpPr>
        <p:grpSpPr>
          <a:xfrm>
            <a:off x="2003464" y="1556627"/>
            <a:ext cx="1258560" cy="1065600"/>
            <a:chOff x="1999080" y="1479600"/>
            <a:chExt cx="1258560" cy="1065600"/>
          </a:xfrm>
        </p:grpSpPr>
        <p:sp>
          <p:nvSpPr>
            <p:cNvPr id="10" name="Rectángulo redondeado 25">
              <a:extLst>
                <a:ext uri="{FF2B5EF4-FFF2-40B4-BE49-F238E27FC236}">
                  <a16:creationId id="{59CE26A9-D1AC-907F-2AFE-592777274D66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Followers balance</a:t>
              </a:r>
            </a:p>
          </p:txBody>
        </p:sp>
        <p:sp>
          <p:nvSpPr>
            <p:cNvPr id="11" name="Redondear rectángulo de esquina del mismo lado 26">
              <a:extLst>
                <a:ext uri="{FF2B5EF4-FFF2-40B4-BE49-F238E27FC236}">
                  <a16:creationId id="{180054F1-F8FA-3DEB-7FFC-73A0A15D8326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/>
              </a:r>
            </a:p>
          </p:txBody>
        </p:sp>
      </p:grpSp>
      <p:grpSp>
        <p:nvGrpSpPr>
          <p:cNvPr id="12" name="Grupo 27">
            <a:extLst>
              <a:ext uri="{FF2B5EF4-FFF2-40B4-BE49-F238E27FC236}">
                <a16:creationId id="{9582FAFC-E8C0-BC62-C94C-E5075AD506EF}"/>
              </a:ext>
            </a:extLst>
          </p:cNvPr>
          <p:cNvGrpSpPr/>
          <p:nvPr/>
        </p:nvGrpSpPr>
        <p:grpSpPr>
          <a:xfrm>
            <a:off x="3344088" y="1556627"/>
            <a:ext cx="1258560" cy="1065600"/>
            <a:chOff x="3359160" y="1479600"/>
            <a:chExt cx="1258560" cy="1065600"/>
          </a:xfrm>
        </p:grpSpPr>
        <p:sp>
          <p:nvSpPr>
            <p:cNvPr id="13" name="Rectángulo redondeado 28">
              <a:extLst>
                <a:ext uri="{FF2B5EF4-FFF2-40B4-BE49-F238E27FC236}">
                  <a16:creationId id="{86ADEF7B-0AEA-55D6-F4F6-71F0E9BA340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Total content</a:t>
              </a:r>
            </a:p>
          </p:txBody>
        </p:sp>
        <p:sp>
          <p:nvSpPr>
            <p:cNvPr id="14" name="Redondear rectángulo de esquina del mismo lado 29">
              <a:extLst>
                <a:ext uri="{FF2B5EF4-FFF2-40B4-BE49-F238E27FC236}">
                  <a16:creationId id="{CC4FD48E-A124-5DE5-3651-6AEDDAAA2A02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40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+21.21%</a:t>
              </a:r>
            </a:p>
          </p:txBody>
        </p:sp>
      </p:grpSp>
      <p:sp>
        <p:nvSpPr>
          <p:cNvPr id="20" name="startdate">
            <a:extLst>
              <a:ext uri="{FF2B5EF4-FFF2-40B4-BE49-F238E27FC236}">
                <a16:creationId id="{AFD77E6E-62CA-5442-9A0F-6E52C8113264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1" name="guion">
            <a:extLst>
              <a:ext uri="{FF2B5EF4-FFF2-40B4-BE49-F238E27FC236}">
                <a16:creationId id="{DB0BFD2E-8E5D-7900-E1B4-618186364313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2" name="enddate">
            <a:extLst>
              <a:ext uri="{FF2B5EF4-FFF2-40B4-BE49-F238E27FC236}">
                <a16:creationId id="{DD310546-A6C1-DCF2-0E09-DED5FE44EB83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5" name="Table 0">
            <a:extLst>
              <a:ext uri="{FF2B5EF4-FFF2-40B4-BE49-F238E27FC236}">
                <a16:creationId id="{F1CFBEE6-1153-4246-A29D-2CAC5BF02D0D}"/>
              </a:ext>
            </a:extLst>
          </p:cNvPr>
          <p:cNvGraphicFramePr/>
          <p:nvPr>
            <p:extLst>
              <p:ext uri="{D42A27DB-BD31-4B8C-83A1-F6EECF244321}">
                <p14:modId val="317502078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Community growth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009900"/>
            <a:ext cx="98298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" y="5816600"/>
            <a:ext cx="9791700" cy="1041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10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Engagement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2.20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-52.20%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Reels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13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+30.00%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Reels published in period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11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Avg reach per reel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1302.46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+113.62%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Reels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13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+30.00%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Reach of published reels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12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5">
            <a:extLst>
              <a:ext uri="{FF2B5EF4-FFF2-40B4-BE49-F238E27FC236}">
                <a16:creationId id="{28943309-A218-12CA-A388-3E7D848C8F0B}"/>
              </a:ext>
            </a:extLst>
          </p:cNvPr>
          <p:cNvGrpSpPr/>
          <p:nvPr/>
        </p:nvGrpSpPr>
        <p:grpSpPr>
          <a:xfrm>
            <a:off x="651239" y="1479600"/>
            <a:ext cx="1300389" cy="917950"/>
            <a:chOff x="651240" y="1479600"/>
            <a:chExt cx="1258920" cy="1065960"/>
          </a:xfrm>
        </p:grpSpPr>
        <p:sp>
          <p:nvSpPr>
            <p:cNvPr id="6" name="Rectángulo redondeado 1">
              <a:extLst>
                <a:ext uri="{FF2B5EF4-FFF2-40B4-BE49-F238E27FC236}">
                  <a16:creationId id="{D69530C9-912F-286A-85F2-15D8039540B4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Likes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1087E46C-226F-AF37-DCC4-738FE15CEB31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286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+32.41%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B41628CF-4877-F7CE-69E5-B0D11798C48D}"/>
              </a:ext>
            </a:extLst>
          </p:cNvPr>
          <p:cNvGrpSpPr/>
          <p:nvPr/>
        </p:nvGrpSpPr>
        <p:grpSpPr>
          <a:xfrm>
            <a:off x="2039314" y="1471206"/>
            <a:ext cx="1300389" cy="917950"/>
            <a:chOff x="1999080" y="1479600"/>
            <a:chExt cx="1258920" cy="1065960"/>
          </a:xfrm>
        </p:grpSpPr>
        <p:sp>
          <p:nvSpPr>
            <p:cNvPr id="9" name="Rectángulo redondeado 25">
              <a:extLst>
                <a:ext uri="{FF2B5EF4-FFF2-40B4-BE49-F238E27FC236}">
                  <a16:creationId id="{9AB7AE3B-FBAB-1D05-1426-6DE5A02F6B33}"/>
                </a:ext>
              </a:extLst>
            </p:cNvPr>
            <p:cNvSpPr/>
            <p:nvPr/>
          </p:nvSpPr>
          <p:spPr>
            <a:xfrm>
              <a:off x="199908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Comments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F1684B49-3A0C-F71D-AFD6-9921C8556B0A}"/>
                </a:ext>
              </a:extLst>
            </p:cNvPr>
            <p:cNvSpPr/>
            <p:nvPr/>
          </p:nvSpPr>
          <p:spPr>
            <a:xfrm>
              <a:off x="199908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-38.89%</a:t>
              </a:r>
            </a:p>
          </p:txBody>
        </p:sp>
      </p:grpSp>
      <p:grpSp>
        <p:nvGrpSpPr>
          <p:cNvPr id="11" name="Grupo 27">
            <a:extLst>
              <a:ext uri="{FF2B5EF4-FFF2-40B4-BE49-F238E27FC236}">
                <a16:creationId id="{EBAEC445-638D-FA97-727A-68E5B099E557}"/>
              </a:ext>
            </a:extLst>
          </p:cNvPr>
          <p:cNvGrpSpPr/>
          <p:nvPr/>
        </p:nvGrpSpPr>
        <p:grpSpPr>
          <a:xfrm>
            <a:off x="3422908" y="1471206"/>
            <a:ext cx="1300389" cy="917950"/>
            <a:chOff x="3359160" y="1479600"/>
            <a:chExt cx="1258920" cy="1065960"/>
          </a:xfrm>
        </p:grpSpPr>
        <p:sp>
          <p:nvSpPr>
            <p:cNvPr id="12" name="Rectángulo redondeado 28">
              <a:extLst>
                <a:ext uri="{FF2B5EF4-FFF2-40B4-BE49-F238E27FC236}">
                  <a16:creationId id="{CA41E8E0-E4D3-B295-D6A7-89B8B7EE2050}"/>
                </a:ext>
              </a:extLst>
            </p:cNvPr>
            <p:cNvSpPr/>
            <p:nvPr/>
          </p:nvSpPr>
          <p:spPr>
            <a:xfrm>
              <a:off x="33591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Saved</a:t>
              </a:r>
            </a:p>
          </p:txBody>
        </p:sp>
        <p:sp>
          <p:nvSpPr>
            <p:cNvPr id="13" name="Redondear rectángulo de esquina del mismo lado 29">
              <a:extLst>
                <a:ext uri="{FF2B5EF4-FFF2-40B4-BE49-F238E27FC236}">
                  <a16:creationId id="{97CDB61D-2CF5-137D-5E73-25D806234F17}"/>
                </a:ext>
              </a:extLst>
            </p:cNvPr>
            <p:cNvSpPr/>
            <p:nvPr/>
          </p:nvSpPr>
          <p:spPr>
            <a:xfrm>
              <a:off x="33591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26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+333.33%</a:t>
              </a:r>
            </a:p>
          </p:txBody>
        </p:sp>
      </p:grpSp>
      <p:grpSp>
        <p:nvGrpSpPr>
          <p:cNvPr id="14" name="Grupo 30">
            <a:extLst>
              <a:ext uri="{FF2B5EF4-FFF2-40B4-BE49-F238E27FC236}">
                <a16:creationId id="{D8AD7D7B-54B4-D25F-0C3D-270083F9A1A9}"/>
              </a:ext>
            </a:extLst>
          </p:cNvPr>
          <p:cNvGrpSpPr/>
          <p:nvPr/>
        </p:nvGrpSpPr>
        <p:grpSpPr>
          <a:xfrm>
            <a:off x="4806502" y="1471206"/>
            <a:ext cx="1300389" cy="917950"/>
            <a:chOff x="4730760" y="1479600"/>
            <a:chExt cx="1258920" cy="1065960"/>
          </a:xfrm>
        </p:grpSpPr>
        <p:sp>
          <p:nvSpPr>
            <p:cNvPr id="15" name="Rectángulo redondeado 31">
              <a:extLst>
                <a:ext uri="{FF2B5EF4-FFF2-40B4-BE49-F238E27FC236}">
                  <a16:creationId id="{9711D426-B7C2-7293-8E95-E40267128FE2}"/>
                </a:ext>
              </a:extLst>
            </p:cNvPr>
            <p:cNvSpPr/>
            <p:nvPr/>
          </p:nvSpPr>
          <p:spPr>
            <a:xfrm>
              <a:off x="47307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895E8B"/>
            </a:solidFill>
            <a:ln w="12700">
              <a:solidFill>
                <a:srgbClr val="895E8B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Interactions</a:t>
              </a:r>
            </a:p>
          </p:txBody>
        </p:sp>
        <p:sp>
          <p:nvSpPr>
            <p:cNvPr id="16" name="Redondear rectángulo de esquina del mismo lado 32">
              <a:extLst>
                <a:ext uri="{FF2B5EF4-FFF2-40B4-BE49-F238E27FC236}">
                  <a16:creationId id="{752E0929-5C08-15C7-28F1-F1847AD826E4}"/>
                </a:ext>
              </a:extLst>
            </p:cNvPr>
            <p:cNvSpPr/>
            <p:nvPr/>
          </p:nvSpPr>
          <p:spPr>
            <a:xfrm>
              <a:off x="47307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5E8B"/>
            </a:solidFill>
            <a:ln w="12700">
              <a:solidFill>
                <a:srgbClr val="895E8B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373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+32.74%</a:t>
              </a:r>
            </a:p>
          </p:txBody>
        </p:sp>
      </p:grpSp>
      <p:grpSp>
        <p:nvGrpSpPr>
          <p:cNvPr id="17" name="Grupo 5">
            <a:extLst>
              <a:ext uri="{FF2B5EF4-FFF2-40B4-BE49-F238E27FC236}">
                <a16:creationId id="{FF48D549-A2DD-BCE5-0967-F997B101FA0A}"/>
              </a:ext>
            </a:extLst>
          </p:cNvPr>
          <p:cNvGrpSpPr/>
          <p:nvPr/>
        </p:nvGrpSpPr>
        <p:grpSpPr>
          <a:xfrm>
            <a:off x="651239" y="2520311"/>
            <a:ext cx="1300389" cy="917950"/>
            <a:chOff x="651240" y="1479600"/>
            <a:chExt cx="1258920" cy="1065960"/>
          </a:xfrm>
        </p:grpSpPr>
        <p:sp>
          <p:nvSpPr>
            <p:cNvPr id="18" name="Rectángulo redondeado 1">
              <a:extLst>
                <a:ext uri="{FF2B5EF4-FFF2-40B4-BE49-F238E27FC236}">
                  <a16:creationId id="{96B4E4F2-5398-888A-0086-3DB76B344ADF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72C9DA"/>
            </a:solidFill>
            <a:ln w="12700">
              <a:solidFill>
                <a:srgbClr val="72C9D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Shares</a:t>
              </a:r>
            </a:p>
          </p:txBody>
        </p:sp>
        <p:sp>
          <p:nvSpPr>
            <p:cNvPr id="19" name="Redondear rectángulo de esquina del mismo lado 4">
              <a:extLst>
                <a:ext uri="{FF2B5EF4-FFF2-40B4-BE49-F238E27FC236}">
                  <a16:creationId id="{F3024EF8-DB4D-9D19-F350-222C846182F6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72C9DA"/>
            </a:solidFill>
            <a:ln w="12700">
              <a:solidFill>
                <a:srgbClr val="72C9D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50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+21.95%</a:t>
              </a:r>
            </a:p>
          </p:txBody>
        </p:sp>
      </p:grpSp>
      <p:grpSp>
        <p:nvGrpSpPr>
          <p:cNvPr id="30" name="Grupo 24">
            <a:extLst>
              <a:ext uri="{FF2B5EF4-FFF2-40B4-BE49-F238E27FC236}">
                <a16:creationId id="{7031D615-48B8-9221-5752-93C711849295}"/>
              </a:ext>
            </a:extLst>
          </p:cNvPr>
          <p:cNvGrpSpPr/>
          <p:nvPr/>
        </p:nvGrpSpPr>
        <p:grpSpPr>
          <a:xfrm>
            <a:off x="2039314" y="2518274"/>
            <a:ext cx="1300389" cy="917950"/>
            <a:chOff x="1999080" y="1479600"/>
            <a:chExt cx="1258920" cy="1065960"/>
          </a:xfrm>
        </p:grpSpPr>
        <p:sp>
          <p:nvSpPr>
            <p:cNvPr id="31" name="Rectángulo redondeado 25">
              <a:extLst>
                <a:ext uri="{FF2B5EF4-FFF2-40B4-BE49-F238E27FC236}">
                  <a16:creationId id="{8AD777D0-4DB2-1841-3DDC-92897C0514BD}"/>
                </a:ext>
              </a:extLst>
            </p:cNvPr>
            <p:cNvSpPr/>
            <p:nvPr/>
          </p:nvSpPr>
          <p:spPr>
            <a:xfrm>
              <a:off x="199908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Reels</a:t>
              </a:r>
            </a:p>
          </p:txBody>
        </p:sp>
        <p:sp>
          <p:nvSpPr>
            <p:cNvPr id="32" name="Redondear rectángulo de esquina del mismo lado 26">
              <a:extLst>
                <a:ext uri="{FF2B5EF4-FFF2-40B4-BE49-F238E27FC236}">
                  <a16:creationId id="{88CDD535-7B3B-5271-B647-D69A1962752C}"/>
                </a:ext>
              </a:extLst>
            </p:cNvPr>
            <p:cNvSpPr/>
            <p:nvPr/>
          </p:nvSpPr>
          <p:spPr>
            <a:xfrm>
              <a:off x="199908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13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+30.00%</a:t>
              </a:r>
            </a:p>
          </p:txBody>
        </p:sp>
      </p:grpSp>
      <p:sp>
        <p:nvSpPr>
          <p:cNvPr id="34" name="startdate">
            <a:extLst>
              <a:ext uri="{FF2B5EF4-FFF2-40B4-BE49-F238E27FC236}">
                <a16:creationId id="{B450034D-498C-4A2B-85EE-54E700169DB8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37" name="guion">
            <a:extLst>
              <a:ext uri="{FF2B5EF4-FFF2-40B4-BE49-F238E27FC236}">
                <a16:creationId id="{C7E37EE3-AA6A-4510-984F-1E6259E079CF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38" name="enddate">
            <a:extLst>
              <a:ext uri="{FF2B5EF4-FFF2-40B4-BE49-F238E27FC236}">
                <a16:creationId id="{6A94B29D-21E2-42EF-BC01-800B0D7CA733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39" name="Table 0">
            <a:extLst>
              <a:ext uri="{FF2B5EF4-FFF2-40B4-BE49-F238E27FC236}">
                <a16:creationId id="{6B65B415-A0A3-4DBA-A95C-91868585C547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Interactions of published reels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13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3033906369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"/>
                          <a:ea typeface="HelveticaNeueLT Std Lt"/>
                        </a:rPr>
                        <a:t>Showing 13 posts sorted by views</a:t>
                      </a:r>
                      <a:endParaRPr lang="es-ES" sz="1200" b="false" strike="noStrike" spc="-1" dirty="false">
                        <a:latin typeface="Arial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3164449432"/>
              </p:ext>
            </p:extLst>
          </p:nvPr>
        </p:nvGraphicFramePr>
        <p:xfrm>
          <a:off x="606960" y="1778400"/>
          <a:ext cx="10040440" cy="5232324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1467940"/>
                <a:gridCol w="381000"/>
                <a:gridCol w="1016000"/>
                <a:gridCol w="762000"/>
                <a:gridCol w="762000"/>
                <a:gridCol w="952500"/>
                <a:gridCol w="952500"/>
                <a:gridCol w="952500"/>
                <a:gridCol w="1016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Saved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Shares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24, 2025
11:32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The team at Spinal Care Clinics had to give this o...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5" tooltip="https://www.instagram.com/reel/DRdMCigiMSM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11.95k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9535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1.23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12, 2025
9:20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Our chiropractors are embracing their main charact...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7" tooltip="https://www.instagram.com/reel/DQ-C5BNiJzo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1828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1023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5.47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21, 2025
11:46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 matter how advanced technology gets, nothing re...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9" tooltip="https://www.instagram.com/reel/DRVfXquCNEF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1388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979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2.76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26, 2025
11:35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I bet everyone can relate, this is your reminder t...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1" tooltip="https://www.instagram.com/reel/DRiWHpAiPqI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1297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849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1.65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26, 2025
12:15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Stay tuned towards the end to see our favourite ch...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3" tooltip="https://www.instagram.com/reel/DRf1xDWiOcm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1182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788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3.05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17, 2025
11:20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Warmed up and waiting for you 👋  #spinalcareclini...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5" tooltip="https://www.instagram.com/reel/DRLJMhOjPxT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1055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664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6.48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Ranking of reels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14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671120878"/>
              </p:ext>
            </p:extLst>
          </p:nvPr>
        </p:nvGraphicFramePr>
        <p:xfrm>
          <a:off x="622570" y="417600"/>
          <a:ext cx="10024829" cy="5968924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1452329"/>
                <a:gridCol w="381000"/>
                <a:gridCol w="1016000"/>
                <a:gridCol w="762000"/>
                <a:gridCol w="762000"/>
                <a:gridCol w="952500"/>
                <a:gridCol w="952500"/>
                <a:gridCol w="952500"/>
                <a:gridCol w="1016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Saved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Shares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25, 2025
9:13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Here’s Erin ✨ “I do this… so I can run my best.” ?...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4" tooltip="https://www.instagram.com/reel/DReOaT_iNnM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1040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657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1.37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7, 2025
9:00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“I do this… so I can do this” - That’s the ACTiV8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6" tooltip="https://www.instagram.com/reel/DQv2vJECFSv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1029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620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4.03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15, 2025
9:18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“I do this… so I can do this” - That’s the ACTiV8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8" tooltip="https://www.instagram.com/reel/DREbsuQCC7S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1024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508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2.76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7, 2025
10:23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Struggling with plantar fasciitis? 👣  That sharp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0" tooltip="https://www.instagram.com/reel/DQv__40CGDG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580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365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6.03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13, 2025
10:04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3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Do you know the secret behind faster recovery afte...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2" tooltip="https://www.instagram.com/reel/DRAtSaOCNDD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568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359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2.79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5, 2025
10:33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That pain in your leg or shoulder might not be wha...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4" tooltip="https://www.instagram.com/reel/DQsKFMLCBFy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446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290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2.07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10, 2025
8:58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Ever thought about how much strain your commute pu...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16" tooltip="https://www.instagram.com/reel/DQ43TggjDtu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378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295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2.03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15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Impressions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2737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+37.26%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Avg reach per story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107.72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+10.77%</a:t>
              </a:r>
            </a:p>
          </p:txBody>
        </p:sp>
      </p:grpSp>
      <p:grpSp>
        <p:nvGrpSpPr>
          <p:cNvPr id="16" name="Grupo 27">
            <a:extLst>
              <a:ext uri="{FF2B5EF4-FFF2-40B4-BE49-F238E27FC236}">
                <a16:creationId id="{85F076DA-8094-09D2-E7AB-8F96F0A0A312}"/>
              </a:ext>
            </a:extLst>
          </p:cNvPr>
          <p:cNvGrpSpPr/>
          <p:nvPr/>
        </p:nvGrpSpPr>
        <p:grpSpPr>
          <a:xfrm>
            <a:off x="3334360" y="1556627"/>
            <a:ext cx="1258560" cy="1065600"/>
            <a:chOff x="3359160" y="1479600"/>
            <a:chExt cx="1258560" cy="1065600"/>
          </a:xfrm>
        </p:grpSpPr>
        <p:sp>
          <p:nvSpPr>
            <p:cNvPr id="17" name="Rectángulo redondeado 28">
              <a:extLst>
                <a:ext uri="{FF2B5EF4-FFF2-40B4-BE49-F238E27FC236}">
                  <a16:creationId id="{451C66DE-C0C2-0FCD-317B-35EEC9F8D04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Stories</a:t>
              </a:r>
            </a:p>
          </p:txBody>
        </p:sp>
        <p:sp>
          <p:nvSpPr>
            <p:cNvPr id="18" name="Redondear rectángulo de esquina del mismo lado 29">
              <a:extLst>
                <a:ext uri="{FF2B5EF4-FFF2-40B4-BE49-F238E27FC236}">
                  <a16:creationId id="{D7BA7B47-887D-D7E7-7105-E93F3110A720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25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+25.00%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Stories published in period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16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3033906369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"/>
                          <a:ea typeface="HelveticaNeueLT Std Lt"/>
                        </a:rPr>
                        <a:t>Showing 20 stories sorted by impressions</a:t>
                      </a:r>
                      <a:endParaRPr lang="es-ES" sz="1200" b="false" strike="noStrike" spc="-1" dirty="false">
                        <a:latin typeface="Arial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3164449432"/>
              </p:ext>
            </p:extLst>
          </p:nvPr>
        </p:nvGraphicFramePr>
        <p:xfrm>
          <a:off x="606960" y="1778400"/>
          <a:ext cx="9989640" cy="5062992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2737940"/>
                <a:gridCol w="1016000"/>
                <a:gridCol w="762000"/>
                <a:gridCol w="1016000"/>
                <a:gridCol w="762000"/>
                <a:gridCol w="1016000"/>
                <a:gridCol w="9525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Impressions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Replies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Tap back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Tap forward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Exits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16, 2025
3:19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317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317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230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6, 2025
9:18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This morning we are closed for Team Training, we will be back at 2:30pm!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207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206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141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29, 2025
11:36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Thank you to everyone who made it out to our Christmas Quiz tonight! We had so much fun &amp; raised ove...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182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178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15, 2025
9:19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141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5, 2025
10:34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79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17, 2025
8:19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Ranking of stories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17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671120878"/>
              </p:ext>
            </p:extLst>
          </p:nvPr>
        </p:nvGraphicFramePr>
        <p:xfrm>
          <a:off x="622570" y="417600"/>
          <a:ext cx="9974029" cy="6536192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2722329"/>
                <a:gridCol w="1016000"/>
                <a:gridCol w="762000"/>
                <a:gridCol w="1016000"/>
                <a:gridCol w="762000"/>
                <a:gridCol w="1016000"/>
                <a:gridCol w="9525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Impressions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Replies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Tap back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Tap forward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Exits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3, 2025
9:42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13, 2025
10:05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30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29, 2025
10:51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Weekend goals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25, 2025
9:24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17, 2025
8:20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17, 2025
11:21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7, 2025
9:01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24, 2025
10:00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71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18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1">
            <a:extLst>
              <a:ext uri="{FF2B5EF4-FFF2-40B4-BE49-F238E27FC236}">
                <a16:creationId id="{858F6828-F678-6D04-3941-CC2D62E6D479}"/>
              </a:ext>
            </a:extLst>
          </p:cNvPr>
          <p:cNvGraphicFramePr/>
          <p:nvPr>
            <p:extLst>
              <p:ext uri="{D42A27DB-BD31-4B8C-83A1-F6EECF244321}">
                <p14:modId val="671120878"/>
              </p:ext>
            </p:extLst>
          </p:nvPr>
        </p:nvGraphicFramePr>
        <p:xfrm>
          <a:off x="622570" y="417600"/>
          <a:ext cx="9974029" cy="5062992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2722329"/>
                <a:gridCol w="1016000"/>
                <a:gridCol w="762000"/>
                <a:gridCol w="1016000"/>
                <a:gridCol w="762000"/>
                <a:gridCol w="1016000"/>
                <a:gridCol w="9525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Impressions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Replies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Tap back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Tap forward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Exits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3, 2025
9:44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4, 2025
9:33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7, 2025
10:23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19, 2025
8:31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7, 2025
5:52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68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26, 2025
8:57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-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93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18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tartdate">
            <a:extLst>
              <a:ext uri="{FF2B5EF4-FFF2-40B4-BE49-F238E27FC236}">
                <a16:creationId id="{F40718E9-1F20-4A8C-85BF-E43D35203E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0" name="guion">
            <a:extLst>
              <a:ext uri="{FF2B5EF4-FFF2-40B4-BE49-F238E27FC236}">
                <a16:creationId id="{AE68B782-2024-4F52-84C4-8B135F18F147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1" name="enddate">
            <a:extLst>
              <a:ext uri="{FF2B5EF4-FFF2-40B4-BE49-F238E27FC236}">
                <a16:creationId id="{39A442FD-5E80-44B7-B88A-EAE87064DB8B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2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6">
            <a:extLst>
              <a:ext uri="{FF2B5EF4-FFF2-40B4-BE49-F238E27FC236}">
                <a16:creationId id="{15115A4F-7E9D-4DF3-FF49-6E01A4AE9046}"/>
              </a:ext>
            </a:extLst>
          </p:cNvPr>
          <p:cNvSpPr/>
          <p:nvPr/>
        </p:nvSpPr>
        <p:spPr>
          <a:xfrm>
            <a:off x="5474520" y="1710720"/>
            <a:ext cx="4876560" cy="482796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</a:p>
        </p:txBody>
      </p:sp>
      <p:sp>
        <p:nvSpPr>
          <p:cNvPr id="5" name="Rectángulo redondeado 6">
            <a:extLst>
              <a:ext uri="{FF2B5EF4-FFF2-40B4-BE49-F238E27FC236}">
                <a16:creationId id="{B529852F-4358-80C1-08E7-E1E1BF378FB1}"/>
              </a:ext>
            </a:extLst>
          </p:cNvPr>
          <p:cNvSpPr/>
          <p:nvPr/>
        </p:nvSpPr>
        <p:spPr>
          <a:xfrm>
            <a:off x="463320" y="1710720"/>
            <a:ext cx="4876560" cy="4827960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</a:p>
        </p:txBody>
      </p:sp>
      <p:grpSp>
        <p:nvGrpSpPr>
          <p:cNvPr id="8" name="Grupo 25">
            <a:extLst>
              <a:ext uri="{FF2B5EF4-FFF2-40B4-BE49-F238E27FC236}">
                <a16:creationId id="{5C2B4EB2-EEE5-9067-D9B1-807B5435FFE6}"/>
              </a:ext>
            </a:extLst>
          </p:cNvPr>
          <p:cNvGrpSpPr/>
          <p:nvPr/>
        </p:nvGrpSpPr>
        <p:grpSpPr>
          <a:xfrm>
            <a:off x="1608480" y="1482840"/>
            <a:ext cx="2590560" cy="482400"/>
            <a:chOff x="1608480" y="1482840"/>
            <a:chExt cx="2590560" cy="482400"/>
          </a:xfrm>
        </p:grpSpPr>
        <p:sp>
          <p:nvSpPr>
            <p:cNvPr id="9" name="Rectángulo redondeado 7">
              <a:extLst>
                <a:ext uri="{FF2B5EF4-FFF2-40B4-BE49-F238E27FC236}">
                  <a16:creationId id="{69AC46BE-F5BB-3DC1-8BFC-5A8B05839AB9}"/>
                </a:ext>
              </a:extLst>
            </p:cNvPr>
            <p:cNvSpPr/>
            <p:nvPr/>
          </p:nvSpPr>
          <p:spPr>
            <a:xfrm>
              <a:off x="1608480" y="1482840"/>
              <a:ext cx="2590560" cy="482400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</a:p>
          </p:txBody>
        </p:sp>
        <p:sp>
          <p:nvSpPr>
            <p:cNvPr id="10" name="socialNetworks01">
              <a:extLst>
                <a:ext uri="{FF2B5EF4-FFF2-40B4-BE49-F238E27FC236}">
                  <a16:creationId id="{9DD87182-B7DF-0C53-7E7E-790A760D88A2}"/>
                </a:ext>
              </a:extLst>
            </p:cNvPr>
            <p:cNvSpPr/>
            <p:nvPr/>
          </p:nvSpPr>
          <p:spPr>
            <a:xfrm>
              <a:off x="1910160" y="1540440"/>
              <a:ext cx="1987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800" b="false" u="none" strike="noStrike">
                  <a:solidFill>
                    <a:srgbClr val="151515"/>
                  </a:solidFill>
                  <a:uFillTx/>
                  <a:latin typeface="Nunito"/>
                </a:rPr>
                <a:t>Gender</a:t>
              </a:r>
            </a:p>
          </p:txBody>
        </p:sp>
      </p:grpSp>
      <p:grpSp>
        <p:nvGrpSpPr>
          <p:cNvPr id="11" name="Grupo 28">
            <a:extLst>
              <a:ext uri="{FF2B5EF4-FFF2-40B4-BE49-F238E27FC236}">
                <a16:creationId id="{EF8ED1A3-83BB-866B-271C-F974F340E27D}"/>
              </a:ext>
            </a:extLst>
          </p:cNvPr>
          <p:cNvGrpSpPr/>
          <p:nvPr/>
        </p:nvGrpSpPr>
        <p:grpSpPr>
          <a:xfrm>
            <a:off x="6617520" y="1436040"/>
            <a:ext cx="2590560" cy="482400"/>
            <a:chOff x="6617520" y="1436040"/>
            <a:chExt cx="2590560" cy="482400"/>
          </a:xfrm>
        </p:grpSpPr>
        <p:sp>
          <p:nvSpPr>
            <p:cNvPr id="12" name="Rectángulo redondeado 7">
              <a:extLst>
                <a:ext uri="{FF2B5EF4-FFF2-40B4-BE49-F238E27FC236}">
                  <a16:creationId id="{27AD7F6E-E3B1-92C7-9E83-775E96254E46}"/>
                </a:ext>
              </a:extLst>
            </p:cNvPr>
            <p:cNvSpPr/>
            <p:nvPr/>
          </p:nvSpPr>
          <p:spPr>
            <a:xfrm>
              <a:off x="6617520" y="1436040"/>
              <a:ext cx="2590560" cy="482400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</a:p>
          </p:txBody>
        </p:sp>
        <p:sp>
          <p:nvSpPr>
            <p:cNvPr id="13" name="socialNetworks01">
              <a:extLst>
                <a:ext uri="{FF2B5EF4-FFF2-40B4-BE49-F238E27FC236}">
                  <a16:creationId id="{B1B36F0E-D501-DD4C-4858-83B95175F111}"/>
                </a:ext>
              </a:extLst>
            </p:cNvPr>
            <p:cNvSpPr/>
            <p:nvPr/>
          </p:nvSpPr>
          <p:spPr>
            <a:xfrm>
              <a:off x="6919200" y="1493280"/>
              <a:ext cx="1987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800" b="false" u="none" strike="noStrike">
                  <a:solidFill>
                    <a:srgbClr val="151515"/>
                  </a:solidFill>
                  <a:uFillTx/>
                  <a:latin typeface="Nunito"/>
                </a:rPr>
                <a:t>Ages</a:t>
              </a:r>
            </a:p>
          </p:txBody>
        </p:sp>
      </p:grpSp>
      <p:sp>
        <p:nvSpPr>
          <p:cNvPr id="20" name="startdate">
            <a:extLst>
              <a:ext uri="{FF2B5EF4-FFF2-40B4-BE49-F238E27FC236}">
                <a16:creationId id="{3C4DCB79-87E6-4C71-B5E0-23F620BEF559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1" name="guion">
            <a:extLst>
              <a:ext uri="{FF2B5EF4-FFF2-40B4-BE49-F238E27FC236}">
                <a16:creationId id="{A354F0DD-379A-463D-87A1-93175737CDC0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2" name="enddate">
            <a:extLst>
              <a:ext uri="{FF2B5EF4-FFF2-40B4-BE49-F238E27FC236}">
                <a16:creationId id="{20BA7FA7-1156-44D6-9341-6C57C739DF19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3" name="Table 0">
            <a:extLst>
              <a:ext uri="{FF2B5EF4-FFF2-40B4-BE49-F238E27FC236}">
                <a16:creationId id="{B218C0A2-9111-496F-892B-30956B6EF39A}"/>
              </a:ext>
            </a:extLst>
          </p:cNvPr>
          <p:cNvGraphicFramePr/>
          <p:nvPr>
            <p:extLst>
              <p:ext uri="{D42A27DB-BD31-4B8C-83A1-F6EECF244321}">
                <p14:modId val="1914047078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Demographics: gender and age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2070100"/>
            <a:ext cx="4330700" cy="420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2070100"/>
            <a:ext cx="4241800" cy="420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3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6">
            <a:extLst>
              <a:ext uri="{FF2B5EF4-FFF2-40B4-BE49-F238E27FC236}">
                <a16:creationId id="{6874C17E-E43F-4C2F-4638-2D62C104DF02}"/>
              </a:ext>
            </a:extLst>
          </p:cNvPr>
          <p:cNvSpPr/>
          <p:nvPr/>
        </p:nvSpPr>
        <p:spPr>
          <a:xfrm>
            <a:off x="463551" y="1787846"/>
            <a:ext cx="4876799" cy="4828329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grpSp>
        <p:nvGrpSpPr>
          <p:cNvPr id="5" name="Grupo 4">
            <a:extLst>
              <a:ext uri="{FF2B5EF4-FFF2-40B4-BE49-F238E27FC236}">
                <a16:creationId id="{3B8F9984-E38F-117F-6D53-D7C01F4B5975}"/>
              </a:ext>
            </a:extLst>
          </p:cNvPr>
          <p:cNvGrpSpPr/>
          <p:nvPr/>
        </p:nvGrpSpPr>
        <p:grpSpPr>
          <a:xfrm>
            <a:off x="719847" y="1545317"/>
            <a:ext cx="4319081" cy="482795"/>
            <a:chOff x="1606550" y="1546448"/>
            <a:chExt cx="2590800" cy="482795"/>
          </a:xfrm>
        </p:grpSpPr>
        <p:sp>
          <p:nvSpPr>
            <p:cNvPr id="6" name="Rectángulo redondeado 7">
              <a:extLst>
                <a:ext uri="{FF2B5EF4-FFF2-40B4-BE49-F238E27FC236}">
                  <a16:creationId id="{349CF189-3691-DC8F-9FF5-B64D6688EAA1}"/>
                </a:ext>
              </a:extLst>
            </p:cNvPr>
            <p:cNvSpPr/>
            <p:nvPr/>
          </p:nvSpPr>
          <p:spPr>
            <a:xfrm>
              <a:off x="1606550" y="1546448"/>
              <a:ext cx="2590800" cy="482795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</a:p>
          </p:txBody>
        </p:sp>
        <p:sp>
          <p:nvSpPr>
            <p:cNvPr id="7" name="socialNetworks01">
              <a:extLst>
                <a:ext uri="{FF2B5EF4-FFF2-40B4-BE49-F238E27FC236}">
                  <a16:creationId id="{954A82D4-4FA1-4C8E-4100-A68AE56DD84D}"/>
                </a:ext>
              </a:extLst>
            </p:cNvPr>
            <p:cNvSpPr txBox="true"/>
            <p:nvPr/>
          </p:nvSpPr>
          <p:spPr>
            <a:xfrm>
              <a:off x="1752430" y="1603877"/>
              <a:ext cx="2304877" cy="36933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false" lang="es-ES" sz="1800" b="false" i="false" u="none" strike="noStrike" kern="1200" cap="none" spc="0" normalizeH="false" baseline="0" noProof="false" dirty="false" err="true">
                  <a:ln>
                    <a:noFill/>
                  </a:ln>
                  <a:solidFill>
                    <a:srgbClr val="151515"/>
                  </a:solidFill>
                  <a:effectLst/>
                  <a:uLnTx/>
                  <a:uFillTx/>
                  <a:latin typeface="Nunito" pitchFamily="2" charset="77"/>
                  <a:ea typeface="+mn-ea"/>
                  <a:cs typeface="+mn-cs"/>
                </a:rPr>
                <a:t>Top 10 countries</a:t>
              </a:r>
            </a:p>
          </p:txBody>
        </p:sp>
      </p:grpSp>
      <p:sp>
        <p:nvSpPr>
          <p:cNvPr id="8" name="Rectángulo redondeado 15">
            <a:extLst>
              <a:ext uri="{FF2B5EF4-FFF2-40B4-BE49-F238E27FC236}">
                <a16:creationId id="{788C2C72-E07C-9504-9718-4A903BF09FB2}"/>
              </a:ext>
            </a:extLst>
          </p:cNvPr>
          <p:cNvSpPr/>
          <p:nvPr/>
        </p:nvSpPr>
        <p:spPr>
          <a:xfrm>
            <a:off x="5477959" y="1785833"/>
            <a:ext cx="4876799" cy="4828329"/>
          </a:xfrm>
          <a:prstGeom prst="roundRect">
            <a:avLst>
              <a:gd name="adj" fmla="val 5920"/>
            </a:avLst>
          </a:prstGeom>
          <a:noFill/>
          <a:ln w="12700">
            <a:solidFill>
              <a:srgbClr val="E5EE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</a:p>
        </p:txBody>
      </p:sp>
      <p:grpSp>
        <p:nvGrpSpPr>
          <p:cNvPr id="9" name="Grupo 8">
            <a:extLst>
              <a:ext uri="{FF2B5EF4-FFF2-40B4-BE49-F238E27FC236}">
                <a16:creationId id="{7AA3A730-857C-1254-2E68-76832F305B07}"/>
              </a:ext>
            </a:extLst>
          </p:cNvPr>
          <p:cNvGrpSpPr/>
          <p:nvPr/>
        </p:nvGrpSpPr>
        <p:grpSpPr>
          <a:xfrm>
            <a:off x="5843183" y="1544435"/>
            <a:ext cx="4215218" cy="482795"/>
            <a:chOff x="1606550" y="1546448"/>
            <a:chExt cx="2590800" cy="482795"/>
          </a:xfrm>
        </p:grpSpPr>
        <p:sp>
          <p:nvSpPr>
            <p:cNvPr id="10" name="Rectángulo redondeado 18">
              <a:extLst>
                <a:ext uri="{FF2B5EF4-FFF2-40B4-BE49-F238E27FC236}">
                  <a16:creationId id="{F839C040-446F-B411-CCE4-82D8DD936456}"/>
                </a:ext>
              </a:extLst>
            </p:cNvPr>
            <p:cNvSpPr/>
            <p:nvPr/>
          </p:nvSpPr>
          <p:spPr>
            <a:xfrm>
              <a:off x="1606550" y="1546448"/>
              <a:ext cx="2590800" cy="482795"/>
            </a:xfrm>
            <a:prstGeom prst="roundRect">
              <a:avLst>
                <a:gd name="adj" fmla="val 592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</a:p>
          </p:txBody>
        </p:sp>
        <p:sp>
          <p:nvSpPr>
            <p:cNvPr id="11" name="socialNetworks01">
              <a:extLst>
                <a:ext uri="{FF2B5EF4-FFF2-40B4-BE49-F238E27FC236}">
                  <a16:creationId id="{F12A1AFB-6E1B-87EB-0790-F7104EAC3FE7}"/>
                </a:ext>
              </a:extLst>
            </p:cNvPr>
            <p:cNvSpPr txBox="true"/>
            <p:nvPr/>
          </p:nvSpPr>
          <p:spPr>
            <a:xfrm>
              <a:off x="1740017" y="1603877"/>
              <a:ext cx="2331775" cy="36933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1800" dirty="false" err="true">
                  <a:solidFill>
                    <a:srgbClr val="151515"/>
                  </a:solidFill>
                  <a:latin typeface="Nunito" pitchFamily="2" charset="77"/>
                </a:rPr>
                <a:t>Top 10 cities</a:t>
              </a:r>
            </a:p>
          </p:txBody>
        </p:sp>
      </p:grpSp>
      <p:graphicFrame>
        <p:nvGraphicFramePr>
          <p:cNvPr id="12" name="Table 8247">
            <a:extLst>
              <a:ext uri="{FF2B5EF4-FFF2-40B4-BE49-F238E27FC236}">
                <a16:creationId id="{4ED5E469-AD6C-4380-FA16-70251B8F88E0}"/>
              </a:ext>
            </a:extLst>
          </p:cNvPr>
          <p:cNvGraphicFramePr/>
          <p:nvPr>
            <p:extLst>
              <p:ext uri="{D42A27DB-BD31-4B8C-83A1-F6EECF244321}">
                <p14:modId val="3263099109"/>
              </p:ext>
            </p:extLst>
          </p:nvPr>
        </p:nvGraphicFramePr>
        <p:xfrm>
          <a:off x="719847" y="2211198"/>
          <a:ext cx="4369881" cy="8494089"/>
        </p:xfrm>
        <a:graphic>
          <a:graphicData uri="http://schemas.openxmlformats.org/drawingml/2006/table">
            <a:tbl>
              <a:tblPr/>
              <a:tblGrid>
                <a:gridCol w="3557081"/>
                <a:gridCol w="762000"/>
              </a:tblGrid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United Kingdom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83.62%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United States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6.45%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India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0.99%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Canada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0.93%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Australia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0.64%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Venezuela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0.52%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United Arab Emirates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0.46%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Spain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0.46%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France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0.46%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Philippines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0.41%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8247">
            <a:extLst>
              <a:ext uri="{FF2B5EF4-FFF2-40B4-BE49-F238E27FC236}">
                <a16:creationId id="{A74D25B0-6AB1-0AEC-951A-3265604860E8}"/>
              </a:ext>
            </a:extLst>
          </p:cNvPr>
          <p:cNvGraphicFramePr/>
          <p:nvPr>
            <p:extLst>
              <p:ext uri="{D42A27DB-BD31-4B8C-83A1-F6EECF244321}">
                <p14:modId val="3163327364"/>
              </p:ext>
            </p:extLst>
          </p:nvPr>
        </p:nvGraphicFramePr>
        <p:xfrm>
          <a:off x="5700409" y="2211199"/>
          <a:ext cx="4408792" cy="8494089"/>
        </p:xfrm>
        <a:graphic>
          <a:graphicData uri="http://schemas.openxmlformats.org/drawingml/2006/table">
            <a:tbl>
              <a:tblPr/>
              <a:tblGrid>
                <a:gridCol w="3595992"/>
                <a:gridCol w="762000"/>
              </a:tblGrid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Brentwood, England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16.84%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Hornchurch, England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5.46%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Chelmsford, England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4.70%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London, England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4.65%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Romford, England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3.89%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Basildon, England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2.73%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Billericay, England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2.67%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Upminster, England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2.50%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Harold Wood, England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2.21%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Dagenham, England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1100" b="true">
                          <a:latin typeface="Nunito"/>
                        </a:rPr>
                        <a:t>1.92%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0" name="startdate">
            <a:extLst>
              <a:ext uri="{FF2B5EF4-FFF2-40B4-BE49-F238E27FC236}">
                <a16:creationId id="{6AD8948D-B3BE-4382-9969-2EB30A6AE9BA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1" name="guion">
            <a:extLst>
              <a:ext uri="{FF2B5EF4-FFF2-40B4-BE49-F238E27FC236}">
                <a16:creationId id="{D9A58B0F-E286-480A-93AC-C3D165A7258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2" name="enddate">
            <a:extLst>
              <a:ext uri="{FF2B5EF4-FFF2-40B4-BE49-F238E27FC236}">
                <a16:creationId id="{58938627-49D2-4B49-80F5-3E5B3B123BBF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3" name="Table 0">
            <a:extLst>
              <a:ext uri="{FF2B5EF4-FFF2-40B4-BE49-F238E27FC236}">
                <a16:creationId id="{CD2E662B-49A0-4F62-9207-A52EE810DB92}"/>
              </a:ext>
            </a:extLst>
          </p:cNvPr>
          <p:cNvGraphicFramePr/>
          <p:nvPr>
            <p:extLst>
              <p:ext uri="{D42A27DB-BD31-4B8C-83A1-F6EECF244321}">
                <p14:modId val="1914047078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Demographics: countries and cities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4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Views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47.91K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+113.56%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Average reach per day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1027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+253.47%</a:t>
              </a:r>
            </a:p>
          </p:txBody>
        </p:sp>
      </p:grpSp>
      <p:grpSp>
        <p:nvGrpSpPr>
          <p:cNvPr id="16" name="Grupo 27">
            <a:extLst>
              <a:ext uri="{FF2B5EF4-FFF2-40B4-BE49-F238E27FC236}">
                <a16:creationId id="{85F076DA-8094-09D2-E7AB-8F96F0A0A312}"/>
              </a:ext>
            </a:extLst>
          </p:cNvPr>
          <p:cNvGrpSpPr/>
          <p:nvPr/>
        </p:nvGrpSpPr>
        <p:grpSpPr>
          <a:xfrm>
            <a:off x="3334360" y="1556627"/>
            <a:ext cx="1258560" cy="1065600"/>
            <a:chOff x="3359160" y="1479600"/>
            <a:chExt cx="1258560" cy="1065600"/>
          </a:xfrm>
        </p:grpSpPr>
        <p:sp>
          <p:nvSpPr>
            <p:cNvPr id="17" name="Rectángulo redondeado 28">
              <a:extLst>
                <a:ext uri="{FF2B5EF4-FFF2-40B4-BE49-F238E27FC236}">
                  <a16:creationId id="{451C66DE-C0C2-0FCD-317B-35EEC9F8D04C}"/>
                </a:ext>
              </a:extLst>
            </p:cNvPr>
            <p:cNvSpPr/>
            <p:nvPr/>
          </p:nvSpPr>
          <p:spPr>
            <a:xfrm>
              <a:off x="335916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Total content</a:t>
              </a:r>
            </a:p>
          </p:txBody>
        </p:sp>
        <p:sp>
          <p:nvSpPr>
            <p:cNvPr id="18" name="Redondear rectángulo de esquina del mismo lado 29">
              <a:extLst>
                <a:ext uri="{FF2B5EF4-FFF2-40B4-BE49-F238E27FC236}">
                  <a16:creationId id="{D7BA7B47-887D-D7E7-7105-E93F3110A720}"/>
                </a:ext>
              </a:extLst>
            </p:cNvPr>
            <p:cNvSpPr/>
            <p:nvPr/>
          </p:nvSpPr>
          <p:spPr>
            <a:xfrm>
              <a:off x="335916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40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+21.21%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Average reach per day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5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Engagement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4.18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-17.76%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Posts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-33.33%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Posts published in period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6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5">
            <a:extLst>
              <a:ext uri="{FF2B5EF4-FFF2-40B4-BE49-F238E27FC236}">
                <a16:creationId id="{ED289FC9-6319-EB04-9A8D-4DC7FE2108F1}"/>
              </a:ext>
            </a:extLst>
          </p:cNvPr>
          <p:cNvGrpSpPr/>
          <p:nvPr/>
        </p:nvGrpSpPr>
        <p:grpSpPr>
          <a:xfrm>
            <a:off x="645896" y="1556627"/>
            <a:ext cx="1258560" cy="1065600"/>
            <a:chOff x="651240" y="1479600"/>
            <a:chExt cx="1258560" cy="1065600"/>
          </a:xfrm>
        </p:grpSpPr>
        <p:sp>
          <p:nvSpPr>
            <p:cNvPr id="11" name="Rectángulo redondeado 1">
              <a:extLst>
                <a:ext uri="{FF2B5EF4-FFF2-40B4-BE49-F238E27FC236}">
                  <a16:creationId id="{29C89687-C6F4-36A5-5E0C-760DFAE71E44}"/>
                </a:ext>
              </a:extLst>
            </p:cNvPr>
            <p:cNvSpPr/>
            <p:nvPr/>
          </p:nvSpPr>
          <p:spPr>
            <a:xfrm>
              <a:off x="65124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0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Avg reach per post</a:t>
              </a:r>
            </a:p>
          </p:txBody>
        </p:sp>
        <p:sp>
          <p:nvSpPr>
            <p:cNvPr id="12" name="Redondear rectángulo de esquina del mismo lado 4">
              <a:extLst>
                <a:ext uri="{FF2B5EF4-FFF2-40B4-BE49-F238E27FC236}">
                  <a16:creationId id="{06A7AE33-A977-B891-1556-6B641AE05438}"/>
                </a:ext>
              </a:extLst>
            </p:cNvPr>
            <p:cNvSpPr/>
            <p:nvPr/>
          </p:nvSpPr>
          <p:spPr>
            <a:xfrm>
              <a:off x="65124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251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-12.95%</a:t>
              </a:r>
            </a:p>
          </p:txBody>
        </p:sp>
      </p:grpSp>
      <p:grpSp>
        <p:nvGrpSpPr>
          <p:cNvPr id="13" name="Grupo 24">
            <a:extLst>
              <a:ext uri="{FF2B5EF4-FFF2-40B4-BE49-F238E27FC236}">
                <a16:creationId id="{0676B2DC-A9EF-EDCC-BA72-9E417EBB47BE}"/>
              </a:ext>
            </a:extLst>
          </p:cNvPr>
          <p:cNvGrpSpPr/>
          <p:nvPr/>
        </p:nvGrpSpPr>
        <p:grpSpPr>
          <a:xfrm>
            <a:off x="1993736" y="1556627"/>
            <a:ext cx="1258560" cy="1065600"/>
            <a:chOff x="1999080" y="1479600"/>
            <a:chExt cx="1258560" cy="1065600"/>
          </a:xfrm>
        </p:grpSpPr>
        <p:sp>
          <p:nvSpPr>
            <p:cNvPr id="14" name="Rectángulo redondeado 25">
              <a:extLst>
                <a:ext uri="{FF2B5EF4-FFF2-40B4-BE49-F238E27FC236}">
                  <a16:creationId id="{0B69D0B0-3442-36AD-74FE-1508DA7C34C7}"/>
                </a:ext>
              </a:extLst>
            </p:cNvPr>
            <p:cNvSpPr/>
            <p:nvPr/>
          </p:nvSpPr>
          <p:spPr>
            <a:xfrm>
              <a:off x="1999080" y="2013120"/>
              <a:ext cx="1258560" cy="532080"/>
            </a:xfrm>
            <a:prstGeom prst="roundRect">
              <a:avLst>
                <a:gd name="adj" fmla="val 16667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Posts</a:t>
              </a:r>
            </a:p>
          </p:txBody>
        </p:sp>
        <p:sp>
          <p:nvSpPr>
            <p:cNvPr id="15" name="Redondear rectángulo de esquina del mismo lado 26">
              <a:extLst>
                <a:ext uri="{FF2B5EF4-FFF2-40B4-BE49-F238E27FC236}">
                  <a16:creationId id="{32955F67-95AB-E27C-62F6-AA0245C8A40D}"/>
                </a:ext>
              </a:extLst>
            </p:cNvPr>
            <p:cNvSpPr/>
            <p:nvPr/>
          </p:nvSpPr>
          <p:spPr>
            <a:xfrm>
              <a:off x="1999080" y="1479600"/>
              <a:ext cx="1258560" cy="6105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6A735"/>
            </a:solidFill>
            <a:ln w="12700">
              <a:solidFill>
                <a:srgbClr val="E6A73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-33.33%</a:t>
              </a:r>
            </a:p>
          </p:txBody>
        </p:sp>
      </p:grpSp>
      <p:sp>
        <p:nvSpPr>
          <p:cNvPr id="24" name="startdate">
            <a:extLst>
              <a:ext uri="{FF2B5EF4-FFF2-40B4-BE49-F238E27FC236}">
                <a16:creationId id="{311BFD1B-E410-460B-8C6E-9684584826FF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25" name="guion">
            <a:extLst>
              <a:ext uri="{FF2B5EF4-FFF2-40B4-BE49-F238E27FC236}">
                <a16:creationId id="{C1BBAE44-B098-47A0-BF34-A7E7FD0E1729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26" name="enddate">
            <a:extLst>
              <a:ext uri="{FF2B5EF4-FFF2-40B4-BE49-F238E27FC236}">
                <a16:creationId id="{7B676ED4-BBD1-4E41-B93E-B358AF9FC230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27" name="Table 0">
            <a:extLst>
              <a:ext uri="{FF2B5EF4-FFF2-40B4-BE49-F238E27FC236}">
                <a16:creationId id="{97293355-5DC4-4EC3-9190-39BC44A0CAC3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Reach of published posts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3302000"/>
            <a:ext cx="9829800" cy="350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7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5">
            <a:extLst>
              <a:ext uri="{FF2B5EF4-FFF2-40B4-BE49-F238E27FC236}">
                <a16:creationId id="{28943309-A218-12CA-A388-3E7D848C8F0B}"/>
              </a:ext>
            </a:extLst>
          </p:cNvPr>
          <p:cNvGrpSpPr/>
          <p:nvPr/>
        </p:nvGrpSpPr>
        <p:grpSpPr>
          <a:xfrm>
            <a:off x="651239" y="1479600"/>
            <a:ext cx="1300389" cy="917950"/>
            <a:chOff x="651240" y="1479600"/>
            <a:chExt cx="1258920" cy="1065960"/>
          </a:xfrm>
        </p:grpSpPr>
        <p:sp>
          <p:nvSpPr>
            <p:cNvPr id="6" name="Rectángulo redondeado 1">
              <a:extLst>
                <a:ext uri="{FF2B5EF4-FFF2-40B4-BE49-F238E27FC236}">
                  <a16:creationId id="{D69530C9-912F-286A-85F2-15D8039540B4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Likes</a:t>
              </a:r>
            </a:p>
          </p:txBody>
        </p:sp>
        <p:sp>
          <p:nvSpPr>
            <p:cNvPr id="7" name="Redondear rectángulo de esquina del mismo lado 4">
              <a:extLst>
                <a:ext uri="{FF2B5EF4-FFF2-40B4-BE49-F238E27FC236}">
                  <a16:creationId id="{1087E46C-226F-AF37-DCC4-738FE15CEB31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C90A8"/>
            </a:solidFill>
            <a:ln w="12700">
              <a:solidFill>
                <a:srgbClr val="5C90A8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18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-53.85%</a:t>
              </a:r>
            </a:p>
          </p:txBody>
        </p:sp>
      </p:grpSp>
      <p:grpSp>
        <p:nvGrpSpPr>
          <p:cNvPr id="8" name="Grupo 24">
            <a:extLst>
              <a:ext uri="{FF2B5EF4-FFF2-40B4-BE49-F238E27FC236}">
                <a16:creationId id="{B41628CF-4877-F7CE-69E5-B0D11798C48D}"/>
              </a:ext>
            </a:extLst>
          </p:cNvPr>
          <p:cNvGrpSpPr/>
          <p:nvPr/>
        </p:nvGrpSpPr>
        <p:grpSpPr>
          <a:xfrm>
            <a:off x="2039314" y="1471206"/>
            <a:ext cx="1300389" cy="917950"/>
            <a:chOff x="1999080" y="1479600"/>
            <a:chExt cx="1258920" cy="1065960"/>
          </a:xfrm>
        </p:grpSpPr>
        <p:sp>
          <p:nvSpPr>
            <p:cNvPr id="9" name="Rectángulo redondeado 25">
              <a:extLst>
                <a:ext uri="{FF2B5EF4-FFF2-40B4-BE49-F238E27FC236}">
                  <a16:creationId id="{9AB7AE3B-FBAB-1D05-1426-6DE5A02F6B33}"/>
                </a:ext>
              </a:extLst>
            </p:cNvPr>
            <p:cNvSpPr/>
            <p:nvPr/>
          </p:nvSpPr>
          <p:spPr>
            <a:xfrm>
              <a:off x="199908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Comments</a:t>
              </a:r>
            </a:p>
          </p:txBody>
        </p:sp>
        <p:sp>
          <p:nvSpPr>
            <p:cNvPr id="10" name="Redondear rectángulo de esquina del mismo lado 26">
              <a:extLst>
                <a:ext uri="{FF2B5EF4-FFF2-40B4-BE49-F238E27FC236}">
                  <a16:creationId id="{F1684B49-3A0C-F71D-AFD6-9921C8556B0A}"/>
                </a:ext>
              </a:extLst>
            </p:cNvPr>
            <p:cNvSpPr/>
            <p:nvPr/>
          </p:nvSpPr>
          <p:spPr>
            <a:xfrm>
              <a:off x="199908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2C79F"/>
            </a:solidFill>
            <a:ln w="12700">
              <a:solidFill>
                <a:srgbClr val="52C79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-33.33%</a:t>
              </a:r>
            </a:p>
          </p:txBody>
        </p:sp>
      </p:grpSp>
      <p:grpSp>
        <p:nvGrpSpPr>
          <p:cNvPr id="11" name="Grupo 27">
            <a:extLst>
              <a:ext uri="{FF2B5EF4-FFF2-40B4-BE49-F238E27FC236}">
                <a16:creationId id="{EBAEC445-638D-FA97-727A-68E5B099E557}"/>
              </a:ext>
            </a:extLst>
          </p:cNvPr>
          <p:cNvGrpSpPr/>
          <p:nvPr/>
        </p:nvGrpSpPr>
        <p:grpSpPr>
          <a:xfrm>
            <a:off x="3422908" y="1471206"/>
            <a:ext cx="1300389" cy="917950"/>
            <a:chOff x="3359160" y="1479600"/>
            <a:chExt cx="1258920" cy="1065960"/>
          </a:xfrm>
        </p:grpSpPr>
        <p:sp>
          <p:nvSpPr>
            <p:cNvPr id="12" name="Rectángulo redondeado 28">
              <a:extLst>
                <a:ext uri="{FF2B5EF4-FFF2-40B4-BE49-F238E27FC236}">
                  <a16:creationId id="{CA41E8E0-E4D3-B295-D6A7-89B8B7EE2050}"/>
                </a:ext>
              </a:extLst>
            </p:cNvPr>
            <p:cNvSpPr/>
            <p:nvPr/>
          </p:nvSpPr>
          <p:spPr>
            <a:xfrm>
              <a:off x="33591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Saved</a:t>
              </a:r>
            </a:p>
          </p:txBody>
        </p:sp>
        <p:sp>
          <p:nvSpPr>
            <p:cNvPr id="13" name="Redondear rectángulo de esquina del mismo lado 29">
              <a:extLst>
                <a:ext uri="{FF2B5EF4-FFF2-40B4-BE49-F238E27FC236}">
                  <a16:creationId id="{97CDB61D-2CF5-137D-5E73-25D806234F17}"/>
                </a:ext>
              </a:extLst>
            </p:cNvPr>
            <p:cNvSpPr/>
            <p:nvPr/>
          </p:nvSpPr>
          <p:spPr>
            <a:xfrm>
              <a:off x="33591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65880"/>
            </a:solidFill>
            <a:ln w="12700">
              <a:solidFill>
                <a:srgbClr val="C6588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0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/>
              </a:r>
            </a:p>
          </p:txBody>
        </p:sp>
      </p:grpSp>
      <p:grpSp>
        <p:nvGrpSpPr>
          <p:cNvPr id="14" name="Grupo 30">
            <a:extLst>
              <a:ext uri="{FF2B5EF4-FFF2-40B4-BE49-F238E27FC236}">
                <a16:creationId id="{D8AD7D7B-54B4-D25F-0C3D-270083F9A1A9}"/>
              </a:ext>
            </a:extLst>
          </p:cNvPr>
          <p:cNvGrpSpPr/>
          <p:nvPr/>
        </p:nvGrpSpPr>
        <p:grpSpPr>
          <a:xfrm>
            <a:off x="4806502" y="1471206"/>
            <a:ext cx="1300389" cy="917950"/>
            <a:chOff x="4730760" y="1479600"/>
            <a:chExt cx="1258920" cy="1065960"/>
          </a:xfrm>
        </p:grpSpPr>
        <p:sp>
          <p:nvSpPr>
            <p:cNvPr id="15" name="Rectángulo redondeado 31">
              <a:extLst>
                <a:ext uri="{FF2B5EF4-FFF2-40B4-BE49-F238E27FC236}">
                  <a16:creationId id="{9711D426-B7C2-7293-8E95-E40267128FE2}"/>
                </a:ext>
              </a:extLst>
            </p:cNvPr>
            <p:cNvSpPr/>
            <p:nvPr/>
          </p:nvSpPr>
          <p:spPr>
            <a:xfrm>
              <a:off x="473076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72C9DA"/>
            </a:solidFill>
            <a:ln w="12700">
              <a:solidFill>
                <a:srgbClr val="72C9D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Shares</a:t>
              </a:r>
            </a:p>
          </p:txBody>
        </p:sp>
        <p:sp>
          <p:nvSpPr>
            <p:cNvPr id="16" name="Redondear rectángulo de esquina del mismo lado 32">
              <a:extLst>
                <a:ext uri="{FF2B5EF4-FFF2-40B4-BE49-F238E27FC236}">
                  <a16:creationId id="{752E0929-5C08-15C7-28F1-F1847AD826E4}"/>
                </a:ext>
              </a:extLst>
            </p:cNvPr>
            <p:cNvSpPr/>
            <p:nvPr/>
          </p:nvSpPr>
          <p:spPr>
            <a:xfrm>
              <a:off x="473076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72C9DA"/>
            </a:solidFill>
            <a:ln w="12700">
              <a:solidFill>
                <a:srgbClr val="72C9DA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-50.00%</a:t>
              </a:r>
            </a:p>
          </p:txBody>
        </p:sp>
      </p:grpSp>
      <p:grpSp>
        <p:nvGrpSpPr>
          <p:cNvPr id="17" name="Grupo 5">
            <a:extLst>
              <a:ext uri="{FF2B5EF4-FFF2-40B4-BE49-F238E27FC236}">
                <a16:creationId id="{FF48D549-A2DD-BCE5-0967-F997B101FA0A}"/>
              </a:ext>
            </a:extLst>
          </p:cNvPr>
          <p:cNvGrpSpPr/>
          <p:nvPr/>
        </p:nvGrpSpPr>
        <p:grpSpPr>
          <a:xfrm>
            <a:off x="651239" y="2520311"/>
            <a:ext cx="1300389" cy="917950"/>
            <a:chOff x="651240" y="1479600"/>
            <a:chExt cx="1258920" cy="1065960"/>
          </a:xfrm>
        </p:grpSpPr>
        <p:sp>
          <p:nvSpPr>
            <p:cNvPr id="18" name="Rectángulo redondeado 1">
              <a:extLst>
                <a:ext uri="{FF2B5EF4-FFF2-40B4-BE49-F238E27FC236}">
                  <a16:creationId id="{96B4E4F2-5398-888A-0086-3DB76B344ADF}"/>
                </a:ext>
              </a:extLst>
            </p:cNvPr>
            <p:cNvSpPr/>
            <p:nvPr/>
          </p:nvSpPr>
          <p:spPr>
            <a:xfrm>
              <a:off x="651240" y="2013120"/>
              <a:ext cx="1258920" cy="532440"/>
            </a:xfrm>
            <a:prstGeom prst="roundRect">
              <a:avLst>
                <a:gd name="adj" fmla="val 16667"/>
              </a:avLst>
            </a:prstGeom>
            <a:solidFill>
              <a:srgbClr val="895E8B"/>
            </a:solidFill>
            <a:ln w="12700">
              <a:solidFill>
                <a:srgbClr val="895E8B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Interactions</a:t>
              </a:r>
            </a:p>
          </p:txBody>
        </p:sp>
        <p:sp>
          <p:nvSpPr>
            <p:cNvPr id="19" name="Redondear rectángulo de esquina del mismo lado 4">
              <a:extLst>
                <a:ext uri="{FF2B5EF4-FFF2-40B4-BE49-F238E27FC236}">
                  <a16:creationId id="{F3024EF8-DB4D-9D19-F350-222C846182F6}"/>
                </a:ext>
              </a:extLst>
            </p:cNvPr>
            <p:cNvSpPr/>
            <p:nvPr/>
          </p:nvSpPr>
          <p:spPr>
            <a:xfrm>
              <a:off x="651240" y="1479600"/>
              <a:ext cx="1258920" cy="610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95E8B"/>
            </a:solidFill>
            <a:ln w="12700">
              <a:solidFill>
                <a:srgbClr val="895E8B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600" b="tru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21</a:t>
              </a:r>
            </a:p>
            <a:p>
              <a:pPr algn="ctr">
                <a:lnSpc>
                  <a:spcPct val="100000"/>
                </a:lnSpc>
              </a:pPr>
              <a:r>
                <a:rPr lang="es-ES" sz="1200" b="false" strike="noStrike" spc="-1" dirty="false">
                  <a:solidFill>
                    <a:schemeClr val="bg1"/>
                  </a:solidFill>
                  <a:latin typeface="Nunito"/>
                  <a:ea typeface="DejaVu Sans"/>
                </a:rPr>
                <a:t>-52.27%</a:t>
              </a:r>
            </a:p>
          </p:txBody>
        </p:sp>
      </p:grpSp>
      <p:sp>
        <p:nvSpPr>
          <p:cNvPr id="34" name="startdate">
            <a:extLst>
              <a:ext uri="{FF2B5EF4-FFF2-40B4-BE49-F238E27FC236}">
                <a16:creationId id="{B450034D-498C-4A2B-85EE-54E700169DB8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37" name="guion">
            <a:extLst>
              <a:ext uri="{FF2B5EF4-FFF2-40B4-BE49-F238E27FC236}">
                <a16:creationId id="{C7E37EE3-AA6A-4510-984F-1E6259E079CF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38" name="enddate">
            <a:extLst>
              <a:ext uri="{FF2B5EF4-FFF2-40B4-BE49-F238E27FC236}">
                <a16:creationId id="{6A94B29D-21E2-42EF-BC01-800B0D7CA733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39" name="Table 0">
            <a:extLst>
              <a:ext uri="{FF2B5EF4-FFF2-40B4-BE49-F238E27FC236}">
                <a16:creationId id="{6B65B415-A0A3-4DBA-A95C-91868585C547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Interactions of published posts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3670300"/>
            <a:ext cx="98679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800" y="1244600"/>
            <a:ext cx="4114800" cy="1765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8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3033906369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"/>
                          <a:ea typeface="HelveticaNeueLT Std Lt"/>
                        </a:rPr>
                        <a:t>Showing 2 posts sorted by views</a:t>
                      </a:r>
                      <a:endParaRPr lang="es-ES" sz="1200" b="false" strike="noStrike" spc="-1" dirty="false">
                        <a:latin typeface="Arial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3164449432"/>
              </p:ext>
            </p:extLst>
          </p:nvPr>
        </p:nvGraphicFramePr>
        <p:xfrm>
          <a:off x="606960" y="1778400"/>
          <a:ext cx="10040440" cy="2285924"/>
        </p:xfrm>
        <a:graphic>
          <a:graphicData uri="http://schemas.openxmlformats.org/drawingml/2006/table">
            <a:tbl>
              <a:tblPr/>
              <a:tblGrid>
                <a:gridCol w="927100"/>
                <a:gridCol w="571500"/>
                <a:gridCol w="444500"/>
                <a:gridCol w="2039440"/>
                <a:gridCol w="381000"/>
                <a:gridCol w="1016000"/>
                <a:gridCol w="698500"/>
                <a:gridCol w="952500"/>
                <a:gridCol w="952500"/>
                <a:gridCol w="889000"/>
                <a:gridCol w="889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Published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Type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Text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Reach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Saved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Engagement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3, 2025
9:23 PM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You think the chiropractor’s table is scary? Wait 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5" tooltip="https://www.instagram.com/p/DQm4pWnCGpd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235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5.96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Nov 20, 2025
12:08 AM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</a:rPr>
                        <a:t/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false">
                          <a:latin typeface="Nunito"/>
                        </a:rPr>
                        <a:t>Think rest is helping your recovery? It might be d...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850">
                          <a:latin typeface="Nunito"/>
                          <a:hlinkClick r:id="rId8" tooltip="https://www.instagram.com/p/DRQYSHWiFCQ/"/>
                        </a:rPr>
                        <a:t>Go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267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2.62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Ranking of posts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p63_slide9.xml><?xml version="1.0" encoding="utf-8"?>
<p:sld xmlns:r="http://schemas.openxmlformats.org/officeDocument/2006/relationships" xmlns:a="http://schemas.openxmlformats.org/drawingml/2006/main" xmlns:p="http://schemas.openxmlformats.org/presentationml/2006/main" xmlns:mc="http://schemas.openxmlformats.org/markup-compatibility/2006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wp="http://schemas.openxmlformats.org/drawingml/2006/wordprocessingDrawing" xmlns:wp14="http://schemas.microsoft.com/office/word/2010/wordprocessingDrawing" xmlns:xdr="http://schemas.openxmlformats.org/drawingml/2006/spreadsheetDrawing" xmlns:dsp="http://schemas.microsoft.com/office/drawing/2008/diagram" xmlns:p14="http://schemas.microsoft.com/office/powerpoint/2010/main" xmlns:a14="http://schemas.microsoft.com/office/drawing/2010/main" xmlns:p15="http://schemas.microsoft.com/office/powerpoint/2012/main" xmlns:p166="http://schemas.microsoft.com/office/powerpoint/2016/6/main" xmlns:a13cmd="http://schemas.microsoft.com/office/drawing/2013/main/command" xmlns:p13cmd="http://schemas.microsoft.com/office/powerpoint/2013/main/command" xmlns:p1510="http://schemas.microsoft.com/office/powerpoint/2015/10/main" xmlns:psez="http://schemas.microsoft.com/office/powerpoint/2016/sectionzoom" xmlns:pslz="http://schemas.microsoft.com/office/powerpoint/2016/slidezoom" xmlns:psuz="http://schemas.microsoft.com/office/powerpoint/2016/summaryzoom" xmlns:p173="http://schemas.microsoft.com/office/powerpoint/2017/3/main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0="http://www.w3.org/1998/Math/MathML" xmlns:ns31="http://www.w3.org/2003/InkML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p159="http://schemas.microsoft.com/office/powerpoint/2015/09/main" xmlns:p16="http://schemas.microsoft.com/office/powerpoint/2015/main" xmlns:p1710="http://schemas.microsoft.com/office/powerpoint/2017/10/main" xmlns:p184="http://schemas.microsoft.com/office/powerpoint/2018/4/main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v="urn:schemas-microsoft-com:vml">
  <p:cSld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2">
            <a:extLst>
              <a:ext uri="{FF2B5EF4-FFF2-40B4-BE49-F238E27FC236}">
                <a16:creationId id="{80B1ADC5-4F4E-6745-99C7-91C82E99D6E8}"/>
              </a:ext>
            </a:extLst>
          </p:cNvPr>
          <p:cNvGraphicFramePr/>
          <p:nvPr>
            <p:extLst>
              <p:ext uri="{D42A27DB-BD31-4B8C-83A1-F6EECF244321}">
                <p14:modId val="3033906369"/>
              </p:ext>
            </p:extLst>
          </p:nvPr>
        </p:nvGraphicFramePr>
        <p:xfrm>
          <a:off x="621744" y="1468876"/>
          <a:ext cx="9558336" cy="309523"/>
        </p:xfrm>
        <a:graphic>
          <a:graphicData uri="http://schemas.openxmlformats.org/drawingml/2006/table">
            <a:tbl>
              <a:tblPr/>
              <a:tblGrid>
                <a:gridCol w="9558336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309523">
                <a:tc>
                  <a:txBody>
                    <a:bodyPr/>
                    <a:lstStyle/>
                    <a:p>
                      <a:pPr>
                        <a:lnSpc>
                          <a:spcPts val="1559"/>
                        </a:lnSpc>
                        <a:buNone/>
                      </a:pPr>
                      <a:r>
                        <a:rPr lang="en-US" sz="1200" b="false" strike="noStrike" spc="-1" dirty="false" err="true">
                          <a:solidFill>
                            <a:srgbClr val="5D5D5D"/>
                          </a:solidFill>
                          <a:latin typeface="Nunito"/>
                          <a:ea typeface="HelveticaNeueLT Std Lt"/>
                        </a:rPr>
                        <a:t>Showing 7 hashtags sorted by views</a:t>
                      </a:r>
                      <a:endParaRPr lang="es-ES" sz="1200" b="false" strike="noStrike" spc="-1" dirty="false">
                        <a:latin typeface="Arial"/>
                      </a:endParaRPr>
                    </a:p>
                  </a:txBody>
                  <a:tcPr marL="1260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</a:tbl>
          </a:graphicData>
        </a:graphic>
      </p:graphicFrame>
      <p:graphicFrame>
        <p:nvGraphicFramePr>
          <p:cNvPr id="10" name="Tabla 1">
            <a:extLst>
              <a:ext uri="{FF2B5EF4-FFF2-40B4-BE49-F238E27FC236}">
                <a16:creationId id="{82454C00-C9A8-FDC3-5C3F-404EAE3D9F3F}"/>
              </a:ext>
            </a:extLst>
          </p:cNvPr>
          <p:cNvGraphicFramePr/>
          <p:nvPr>
            <p:extLst>
              <p:ext uri="{D42A27DB-BD31-4B8C-83A1-F6EECF244321}">
                <p14:modId val="3164449432"/>
              </p:ext>
            </p:extLst>
          </p:nvPr>
        </p:nvGraphicFramePr>
        <p:xfrm>
          <a:off x="606960" y="1778400"/>
          <a:ext cx="9888040" cy="3289054"/>
        </p:xfrm>
        <a:graphic>
          <a:graphicData uri="http://schemas.openxmlformats.org/drawingml/2006/table">
            <a:tbl>
              <a:tblPr/>
              <a:tblGrid>
                <a:gridCol w="5697040"/>
                <a:gridCol w="1016000"/>
                <a:gridCol w="1016000"/>
                <a:gridCol w="1016000"/>
                <a:gridCol w="1016000"/>
              </a:tblGrid>
              <a:tr h="23184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850" b="true">
                          <a:latin typeface="Nunito"/>
                        </a:rPr>
                        <a:t> 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Posts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Views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Likes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true">
                          <a:latin typeface="Nunito"/>
                        </a:rPr>
                        <a:t>Comments</a:t>
                      </a:r>
                      <a:endParaRPr lang="en-US" sz="1100"/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#posturematters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#chiropractictruths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1152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0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#spinalcareclinics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1002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9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#painfreejourney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#wellness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#healthyliving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6DB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l">
                        <a:defRPr/>
                      </a:pPr>
                      <a:r>
                        <a:rPr lang="en-US" sz="1100" b="false">
                          <a:latin typeface="Nunito"/>
                        </a:rPr>
                        <a:t>#chiropracticcare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1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852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4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rtlCol="false" anchor="t" anchorCtr="false">
                      <a:normAutofit/>
                    </a:bodyPr>
                    <a:lstStyle/>
                    <a:p>
                      <a:pPr algn="r">
                        <a:defRPr/>
                      </a:pPr>
                      <a:r>
                        <a:rPr lang="en-US" sz="850" b="false">
                          <a:latin typeface="Nunito"/>
                        </a:rPr>
                        <a:t>2</a:t>
                      </a:r>
                      <a:endParaRPr lang="en-US" sz="1100"/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00"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anchorCtr="false">
                      <a:normAutofit/>
                    </a:bodyPr>
                    <a:p>
                      <a:r>
                        <a:rPr lang="en-US" sz="100"/>
                        <a:t> </a:t>
                      </a:r>
                    </a:p>
                  </a:txBody>
                  <a:tcPr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startdate">
            <a:extLst>
              <a:ext uri="{FF2B5EF4-FFF2-40B4-BE49-F238E27FC236}">
                <a16:creationId id="{82D25FDD-AFEB-433E-AC6A-7B6092E5EB51}"/>
              </a:ext>
            </a:extLst>
          </p:cNvPr>
          <p:cNvSpPr/>
          <p:nvPr/>
        </p:nvSpPr>
        <p:spPr>
          <a:xfrm>
            <a:off x="463680" y="7180560"/>
            <a:ext cx="114443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01 Nov 25</a:t>
            </a:r>
          </a:p>
        </p:txBody>
      </p:sp>
      <p:sp>
        <p:nvSpPr>
          <p:cNvPr id="12" name="guion">
            <a:extLst>
              <a:ext uri="{FF2B5EF4-FFF2-40B4-BE49-F238E27FC236}">
                <a16:creationId id="{356A6A83-6A8E-4E29-8D64-AB0D28AEFE2A}"/>
              </a:ext>
            </a:extLst>
          </p:cNvPr>
          <p:cNvSpPr/>
          <p:nvPr/>
        </p:nvSpPr>
        <p:spPr>
          <a:xfrm>
            <a:off x="1517870" y="7207200"/>
            <a:ext cx="164880" cy="22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false" strike="noStrike" spc="-1" dirty="false">
                <a:solidFill>
                  <a:srgbClr val="000000"/>
                </a:solidFill>
                <a:latin typeface="Nunito"/>
                <a:ea typeface="HelveticaNeueLT Std Lt"/>
              </a:rPr>
              <a:t>-</a:t>
            </a:r>
          </a:p>
        </p:txBody>
      </p:sp>
      <p:sp>
        <p:nvSpPr>
          <p:cNvPr id="13" name="enddate">
            <a:extLst>
              <a:ext uri="{FF2B5EF4-FFF2-40B4-BE49-F238E27FC236}">
                <a16:creationId id="{C938494F-F483-48BD-9A54-BA14EE4C430F}"/>
              </a:ext>
            </a:extLst>
          </p:cNvPr>
          <p:cNvSpPr/>
          <p:nvPr/>
        </p:nvSpPr>
        <p:spPr>
          <a:xfrm>
            <a:off x="1608110" y="7180560"/>
            <a:ext cx="12938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false" strike="noStrike" spc="-1" dirty="false" err="true">
                <a:solidFill>
                  <a:srgbClr val="000000"/>
                </a:solidFill>
                <a:latin typeface="Nunito"/>
                <a:ea typeface="HelveticaNeueLT Std Lt"/>
              </a:rPr>
              <a:t>30 Nov 25</a:t>
            </a:r>
          </a:p>
        </p:txBody>
      </p:sp>
      <p:graphicFrame>
        <p:nvGraphicFramePr>
          <p:cNvPr id="16" name="Table 0">
            <a:extLst>
              <a:ext uri="{FF2B5EF4-FFF2-40B4-BE49-F238E27FC236}">
                <a16:creationId id="{3B3A969B-02D5-4BBD-BFE0-DE01E83057AF}"/>
              </a:ext>
            </a:extLst>
          </p:cNvPr>
          <p:cNvGraphicFramePr/>
          <p:nvPr>
            <p:extLst>
              <p:ext uri="{D42A27DB-BD31-4B8C-83A1-F6EECF244321}">
                <p14:modId val="2700155554"/>
              </p:ext>
            </p:extLst>
          </p:nvPr>
        </p:nvGraphicFramePr>
        <p:xfrm>
          <a:off x="606984" y="429504"/>
          <a:ext cx="9867600" cy="870600"/>
        </p:xfrm>
        <a:graphic>
          <a:graphicData uri="http://schemas.openxmlformats.org/drawingml/2006/table">
            <a:tbl>
              <a:tblPr/>
              <a:tblGrid>
                <a:gridCol w="9867600">
                  <a:extLst>
                    <a:ext uri="{9D8B030D-6E8A-4147-A177-3AD203B41FA5}">
                      <a16:colId val="20000"/>
                    </a:ext>
                  </a:extLst>
                </a:gridCol>
              </a:tblGrid>
              <a:tr h="510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800" b="false" strike="noStrike" spc="-1" dirty="false">
                          <a:solidFill>
                            <a:srgbClr val="151515"/>
                          </a:solidFill>
                          <a:latin typeface="Nunito"/>
                        </a:rPr>
                        <a:t>Ranking of hashtags</a:t>
                      </a:r>
                      <a:endParaRPr lang="es-ES" sz="28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0"/>
                  </a:ext>
                </a:extLst>
              </a:tr>
              <a:tr h="35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false" strike="noStrike" spc="-1" dirty="false">
                          <a:solidFill>
                            <a:srgbClr val="3D3D3D"/>
                          </a:solidFill>
                          <a:latin typeface="Nunito"/>
                        </a:rPr>
                        <a:t>     spinalcarebrentwood</a:t>
                      </a:r>
                      <a:endParaRPr lang="es-ES" sz="1600" b="false" strike="noStrike" spc="-1" dirty="false">
                        <a:latin typeface="Arial"/>
                      </a:endParaRPr>
                    </a:p>
                  </a:txBody>
                  <a:tcPr marL="41760" marR="417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val="10001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03300"/>
            <a:ext cx="2540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6908800"/>
            <a:ext cx="4089400" cy="57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w="http://schemas.openxmlformats.org/wordprocessingml/2006/main" xmlns:m="http://schemas.openxmlformats.org/officeDocument/2006/math" xmlns:w14="http://schemas.microsoft.com/office/word/2010/wordml" xmlns:r="http://schemas.openxmlformats.org/officeDocument/2006/relationships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v="urn:schemas-microsoft-com:vml" xmlns:xvml="urn:schemas-microsoft-com:office:exce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name="0_themeP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w="http://schemas.openxmlformats.org/wordprocessingml/2006/main" xmlns:m="http://schemas.openxmlformats.org/officeDocument/2006/math" xmlns:w14="http://schemas.microsoft.com/office/word/2010/wordml" xmlns:r="http://schemas.openxmlformats.org/officeDocument/2006/relationships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v="urn:schemas-microsoft-com:vml" xmlns:xvml="urn:schemas-microsoft-com:office:exce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name="1_themeP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w="http://schemas.openxmlformats.org/wordprocessingml/2006/main" xmlns:m="http://schemas.openxmlformats.org/officeDocument/2006/math" xmlns:w14="http://schemas.microsoft.com/office/word/2010/wordml" xmlns:r="http://schemas.openxmlformats.org/officeDocument/2006/relationships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v="urn:schemas-microsoft-com:vml" xmlns:xvml="urn:schemas-microsoft-com:office:exce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name="2_themeP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w="http://schemas.openxmlformats.org/wordprocessingml/2006/main" xmlns:m="http://schemas.openxmlformats.org/officeDocument/2006/math" xmlns:w14="http://schemas.microsoft.com/office/word/2010/wordml" xmlns:r="http://schemas.openxmlformats.org/officeDocument/2006/relationships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v="urn:schemas-microsoft-com:vml" xmlns:xvml="urn:schemas-microsoft-com:office:exce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name="3_themeP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w="http://schemas.openxmlformats.org/wordprocessingml/2006/main" xmlns:m="http://schemas.openxmlformats.org/officeDocument/2006/math" xmlns:w14="http://schemas.microsoft.com/office/word/2010/wordml" xmlns:r="http://schemas.openxmlformats.org/officeDocument/2006/relationships" xmlns:wp="http://schemas.openxmlformats.org/drawingml/2006/wordprocessingDrawing" xmlns:a="http://schemas.openxmlformats.org/drawingml/2006/main" xmlns:wp14="http://schemas.microsoft.com/office/word/2010/wordprocessingDrawing" xmlns:w15="http://schemas.microsoft.com/office/word/2012/wordml" xmlns:mc="http://schemas.openxmlformats.org/markup-compatibility/2006" xmlns:a14="http://schemas.microsoft.com/office/drawing/2010/main" xmlns:sl="http://schemas.openxmlformats.org/schemaLibrary/2006/main" xmlns:wne="http://schemas.microsoft.com/office/word/2006/wordml" xmlns:c="http://schemas.openxmlformats.org/drawingml/2006/chart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o="urn:schemas-microsoft-com:office:office" xmlns:v="urn:schemas-microsoft-com:vml" xmlns:xvml="urn:schemas-microsoft-com:office:exce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msink="http://schemas.microsoft.com/ink/2010/main" xmlns:cdr14="http://schemas.microsoft.com/office/drawing/2010/chartDrawing" xmlns:c15="http://schemas.microsoft.com/office/drawing/2012/chart" xmlns:cs="http://schemas.microsoft.com/office/drawing/2012/chartStyle" xmlns:ns38="http://www.w3.org/1998/Math/MathML" xmlns:ns39="http://www.w3.org/2003/InkML" xmlns:a13cmd="http://schemas.microsoft.com/office/drawing/2013/main/command" xmlns:cx="http://schemas.microsoft.com/office/drawing/2014/chartex" xmlns:c16="http://schemas.microsoft.com/office/drawing/2014/chart" xmlns:dgm1611="http://schemas.microsoft.com/office/drawing/2016/11/diagram" xmlns:c173="http://schemas.microsoft.com/office/drawing/2017/03/chart" xmlns:am3d="http://schemas.microsoft.com/office/drawing/2017/model3d" xmlns:an18="http://schemas.microsoft.com/office/drawing/2018/animation" xmlns:anam3d="http://schemas.microsoft.com/office/drawing/2018/animation/model3d" xmlns:iact="http://schemas.microsoft.com/office/powerpoint/2014/inkAction" xmlns:thm15="http://schemas.microsoft.com/office/thememl/2012/main" xmlns:wps="http://schemas.microsoft.com/office/word/2010/wordprocessingShape" xmlns:wpc="http://schemas.microsoft.com/office/word/2010/wordprocessingCanvas" xmlns:wpg="http://schemas.microsoft.com/office/word/2010/wordprocessingGroup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 xmlns:dgm14="http://schemas.microsoft.com/office/drawing/2010/diagram" xmlns:a15="http://schemas.microsoft.com/office/drawing/2012/main" xmlns:pic14="http://schemas.microsoft.com/office/drawing/2010/picture" xmlns:c16ac="http://schemas.microsoft.com/office/drawing/2014/chart/ac" xmlns:a16="http://schemas.microsoft.com/office/drawing/2014/main" xmlns:a1611="http://schemas.microsoft.com/office/drawing/2016/11/main" xmlns:dgm1612="http://schemas.microsoft.com/office/drawing/2016/12/diagram" xmlns:a16svg="http://schemas.microsoft.com/office/drawing/2016/SVG/main" xmlns:adec="http://schemas.microsoft.com/office/drawing/2017/decorative" xmlns:a18hc="http://schemas.microsoft.com/office/drawing/2018/hyperlinkcolor" xmlns:wp15="http://schemas.microsoft.com/office/word/2012/wordprocessing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Company/>
  <properties:Words>0</properties:Words>
  <properties:PresentationFormat>Personalizado</properties:PresentationFormat>
  <properties:Paragraphs>0</properties:Paragraphs>
  <properties:Slides>0</properties:Slides>
  <properties:Notes>0</properties:Notes>
  <properties:TotalTime>1</properties:TotalTime>
  <properties:HiddenSlides>0</properties:HiddenSlides>
  <properties:MMClips>0</properties:MMClips>
  <properties:ScaleCrop>false</properties:ScaleCrop>
  <properties:HeadingPairs>
    <vt:vector baseType="variant" size="6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0</vt:i4>
      </vt:variant>
    </vt:vector>
  </properties:HeadingPairs>
  <properties:TitlesOfParts>
    <vt:vector baseType="lpstr" size="3">
      <vt:lpstr>Arial</vt:lpstr>
      <vt:lpstr>Calibri</vt:lpstr>
      <vt:lpstr>Office Theme</vt:lpstr>
    </vt:vector>
  </properties:TitlesOfParts>
  <properties:LinksUpToDate>false</properties:LinksUpToDate>
  <properties:SharedDoc>false</properties:SharedDoc>
  <properties:HyperlinksChanged>false</properties:HyperlinksChanged>
  <properties:Application>Microsoft Office PowerPoint</properties:Application>
  <properties:AppVersion>16.0000</properties:AppVersion>
</properties:Properties>
</file>

<file path=docProps/core.xml><?xml version="1.0" encoding="utf-8"?>
<cp:coreProperties xmlns:cp="http://schemas.openxmlformats.org/package/2006/metadata/core-properties" xmlns:dcterms="http://purl.org/dc/terms/" xmlns:dc="http://purl.org/dc/elements/1.1/">
  <dcterms:created xmlns:xsi="http://www.w3.org/2001/XMLSchema-instance" xsi:type="dcterms:W3CDTF">2006-08-16T00:00:00Z</dcterms:created>
  <cp:lastModifiedBy>Martín De La Cruz Delgado</cp:lastModifiedBy>
  <dcterms:modified xmlns:xsi="http://www.w3.org/2001/XMLSchema-instance" xsi:type="dcterms:W3CDTF">2025-01-21T15:55:00Z</dcterms:modified>
  <cp:revision>19</cp:revision>
  <dc:title>Presentación de PowerPoint</dc:title>
</cp:coreProperties>
</file>